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slideLayouts/slideLayout10.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8" r:id="rId1"/>
    <p:sldMasterId id="2147483659" r:id="rId2"/>
    <p:sldMasterId id="2147483660" r:id="rId3"/>
  </p:sldMasterIdLst>
  <p:notesMasterIdLst>
    <p:notesMasterId r:id="rId13"/>
  </p:notesMasterIdLst>
  <p:sldIdLst>
    <p:sldId id="256" r:id="rId4"/>
    <p:sldId id="257" r:id="rId5"/>
    <p:sldId id="258" r:id="rId6"/>
    <p:sldId id="259" r:id="rId7"/>
    <p:sldId id="260" r:id="rId8"/>
    <p:sldId id="261" r:id="rId9"/>
    <p:sldId id="262" r:id="rId10"/>
    <p:sldId id="263" r:id="rId11"/>
    <p:sldId id="264" r:id="rId12"/>
  </p:sldIdLst>
  <p:sldSz cx="9144000" cy="6858000" type="screen4x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4CF8B992-41ED-4DA0-B6E1-531B0647B5AE}">
  <a:tblStyle styleId="{4CF8B992-41ED-4DA0-B6E1-531B0647B5AE}" styleName="Table_0">
    <a:wholeTbl>
      <a:tcStyle>
        <a:tcBdr>
          <a:left>
            <a:ln w="9525" cap="flat" cmpd="sng">
              <a:solidFill>
                <a:srgbClr val="9E9E9E"/>
              </a:solidFill>
              <a:prstDash val="solid"/>
              <a:round/>
              <a:headEnd type="none" w="med" len="med"/>
              <a:tailEnd type="none" w="med" len="med"/>
            </a:ln>
          </a:left>
          <a:right>
            <a:ln w="9525" cap="flat" cmpd="sng">
              <a:solidFill>
                <a:srgbClr val="9E9E9E"/>
              </a:solidFill>
              <a:prstDash val="solid"/>
              <a:round/>
              <a:headEnd type="none" w="med" len="med"/>
              <a:tailEnd type="none" w="med" len="med"/>
            </a:ln>
          </a:right>
          <a:top>
            <a:ln w="9525" cap="flat" cmpd="sng">
              <a:solidFill>
                <a:srgbClr val="9E9E9E"/>
              </a:solidFill>
              <a:prstDash val="solid"/>
              <a:round/>
              <a:headEnd type="none" w="med" len="med"/>
              <a:tailEnd type="none" w="med" len="med"/>
            </a:ln>
          </a:top>
          <a:bottom>
            <a:ln w="9525" cap="flat" cmpd="sng">
              <a:solidFill>
                <a:srgbClr val="9E9E9E"/>
              </a:solidFill>
              <a:prstDash val="solid"/>
              <a:round/>
              <a:headEnd type="none" w="med" len="med"/>
              <a:tailEnd type="none" w="med" len="med"/>
            </a:ln>
          </a:bottom>
          <a:insideH>
            <a:ln w="9525" cap="flat" cmpd="sng">
              <a:solidFill>
                <a:srgbClr val="9E9E9E"/>
              </a:solidFill>
              <a:prstDash val="solid"/>
              <a:round/>
              <a:headEnd type="none" w="med" len="med"/>
              <a:tailEnd type="none" w="med" len="med"/>
            </a:ln>
          </a:insideH>
          <a:insideV>
            <a:ln w="9525" cap="flat" cmpd="sng">
              <a:solidFill>
                <a:srgbClr val="9E9E9E"/>
              </a:solidFill>
              <a:prstDash val="solid"/>
              <a:round/>
              <a:headEnd type="none" w="med" len="med"/>
              <a:tailEnd type="none" w="med" len="med"/>
            </a:ln>
          </a:insideV>
        </a:tcBdr>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3" d="100"/>
          <a:sy n="53" d="100"/>
        </p:scale>
        <p:origin x="84" y="63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notesMaster" Target="notesMasters/notesMaster1.xml"/><Relationship Id="rId3" Type="http://schemas.openxmlformats.org/officeDocument/2006/relationships/slideMaster" Target="slideMasters/slideMaster3.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viewProps" Target="viewProps.xml"/><Relationship Id="rId10" Type="http://schemas.openxmlformats.org/officeDocument/2006/relationships/slide" Target="slides/slide7.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Shape 2"/>
        <p:cNvGrpSpPr/>
        <p:nvPr/>
      </p:nvGrpSpPr>
      <p:grpSpPr>
        <a:xfrm>
          <a:off x="0" y="0"/>
          <a:ext cx="0" cy="0"/>
          <a:chOff x="0" y="0"/>
          <a:chExt cx="0" cy="0"/>
        </a:xfrm>
      </p:grpSpPr>
      <p:sp>
        <p:nvSpPr>
          <p:cNvPr id="3" name="Shape 3"/>
          <p:cNvSpPr txBox="1">
            <a:spLocks noGrp="1"/>
          </p:cNvSpPr>
          <p:nvPr>
            <p:ph type="hdr" idx="2"/>
          </p:nvPr>
        </p:nvSpPr>
        <p:spPr>
          <a:xfrm>
            <a:off x="0" y="0"/>
            <a:ext cx="2971799" cy="457200"/>
          </a:xfrm>
          <a:prstGeom prst="rect">
            <a:avLst/>
          </a:prstGeom>
          <a:noFill/>
          <a:ln>
            <a:noFill/>
          </a:ln>
        </p:spPr>
        <p:txBody>
          <a:bodyPr lIns="91425" tIns="91425" rIns="91425" bIns="91425" anchor="t" anchorCtr="0"/>
          <a:lstStyle>
            <a:lvl1pPr marL="0" marR="0" lvl="0" indent="0" algn="l" rtl="0">
              <a:lnSpc>
                <a:spcPct val="100000"/>
              </a:lnSpc>
              <a:spcBef>
                <a:spcPts val="0"/>
              </a:spcBef>
              <a:spcAft>
                <a:spcPts val="0"/>
              </a:spcAft>
              <a:buNone/>
              <a:defRPr sz="1800" b="0" i="0" u="none" strike="noStrike" cap="none">
                <a:solidFill>
                  <a:srgbClr val="000000"/>
                </a:solidFill>
                <a:latin typeface="Times New Roman"/>
                <a:ea typeface="Times New Roman"/>
                <a:cs typeface="Times New Roman"/>
                <a:sym typeface="Times New Roman"/>
              </a:defRPr>
            </a:lvl1pPr>
            <a:lvl2pPr marL="457200" marR="0" lvl="1" indent="0" algn="l" rtl="0">
              <a:lnSpc>
                <a:spcPct val="100000"/>
              </a:lnSpc>
              <a:spcBef>
                <a:spcPts val="0"/>
              </a:spcBef>
              <a:spcAft>
                <a:spcPts val="0"/>
              </a:spcAft>
              <a:buNone/>
              <a:defRPr sz="1800" b="0" i="0" u="none" strike="noStrike" cap="none">
                <a:solidFill>
                  <a:srgbClr val="000000"/>
                </a:solidFill>
                <a:latin typeface="Times New Roman"/>
                <a:ea typeface="Times New Roman"/>
                <a:cs typeface="Times New Roman"/>
                <a:sym typeface="Times New Roman"/>
              </a:defRPr>
            </a:lvl2pPr>
            <a:lvl3pPr marL="914400" marR="0" lvl="2" indent="0" algn="l" rtl="0">
              <a:lnSpc>
                <a:spcPct val="100000"/>
              </a:lnSpc>
              <a:spcBef>
                <a:spcPts val="0"/>
              </a:spcBef>
              <a:spcAft>
                <a:spcPts val="0"/>
              </a:spcAft>
              <a:buNone/>
              <a:defRPr sz="1800" b="0" i="0" u="none" strike="noStrike" cap="none">
                <a:solidFill>
                  <a:srgbClr val="000000"/>
                </a:solidFill>
                <a:latin typeface="Times New Roman"/>
                <a:ea typeface="Times New Roman"/>
                <a:cs typeface="Times New Roman"/>
                <a:sym typeface="Times New Roman"/>
              </a:defRPr>
            </a:lvl3pPr>
            <a:lvl4pPr marL="1371600" marR="0" lvl="3" indent="0" algn="l" rtl="0">
              <a:lnSpc>
                <a:spcPct val="100000"/>
              </a:lnSpc>
              <a:spcBef>
                <a:spcPts val="0"/>
              </a:spcBef>
              <a:spcAft>
                <a:spcPts val="0"/>
              </a:spcAft>
              <a:buNone/>
              <a:defRPr sz="1800" b="0" i="0" u="none" strike="noStrike" cap="none">
                <a:solidFill>
                  <a:srgbClr val="000000"/>
                </a:solidFill>
                <a:latin typeface="Times New Roman"/>
                <a:ea typeface="Times New Roman"/>
                <a:cs typeface="Times New Roman"/>
                <a:sym typeface="Times New Roman"/>
              </a:defRPr>
            </a:lvl4pPr>
            <a:lvl5pPr marL="1828800" marR="0" lvl="4" indent="0" algn="l" rtl="0">
              <a:lnSpc>
                <a:spcPct val="100000"/>
              </a:lnSpc>
              <a:spcBef>
                <a:spcPts val="0"/>
              </a:spcBef>
              <a:spcAft>
                <a:spcPts val="0"/>
              </a:spcAft>
              <a:buNone/>
              <a:defRPr sz="1800" b="0" i="0" u="none" strike="noStrike" cap="none">
                <a:solidFill>
                  <a:srgbClr val="000000"/>
                </a:solidFill>
                <a:latin typeface="Times New Roman"/>
                <a:ea typeface="Times New Roman"/>
                <a:cs typeface="Times New Roman"/>
                <a:sym typeface="Times New Roman"/>
              </a:defRPr>
            </a:lvl5pPr>
            <a:lvl6pPr marL="2286000" marR="0" lvl="5" indent="0" algn="l" rtl="0">
              <a:lnSpc>
                <a:spcPct val="100000"/>
              </a:lnSpc>
              <a:spcBef>
                <a:spcPts val="0"/>
              </a:spcBef>
              <a:spcAft>
                <a:spcPts val="0"/>
              </a:spcAft>
              <a:buNone/>
              <a:defRPr sz="1800" b="0" i="0" u="none" strike="noStrike" cap="none">
                <a:solidFill>
                  <a:srgbClr val="000000"/>
                </a:solidFill>
                <a:latin typeface="Times New Roman"/>
                <a:ea typeface="Times New Roman"/>
                <a:cs typeface="Times New Roman"/>
                <a:sym typeface="Times New Roman"/>
              </a:defRPr>
            </a:lvl6pPr>
            <a:lvl7pPr marL="3200400" marR="0" lvl="6" indent="0" algn="l" rtl="0">
              <a:lnSpc>
                <a:spcPct val="100000"/>
              </a:lnSpc>
              <a:spcBef>
                <a:spcPts val="0"/>
              </a:spcBef>
              <a:spcAft>
                <a:spcPts val="0"/>
              </a:spcAft>
              <a:buNone/>
              <a:defRPr sz="1800" b="0" i="0" u="none" strike="noStrike" cap="none">
                <a:solidFill>
                  <a:srgbClr val="000000"/>
                </a:solidFill>
                <a:latin typeface="Times New Roman"/>
                <a:ea typeface="Times New Roman"/>
                <a:cs typeface="Times New Roman"/>
                <a:sym typeface="Times New Roman"/>
              </a:defRPr>
            </a:lvl7pPr>
            <a:lvl8pPr marL="4572000" marR="0" lvl="7" indent="0" algn="l" rtl="0">
              <a:lnSpc>
                <a:spcPct val="100000"/>
              </a:lnSpc>
              <a:spcBef>
                <a:spcPts val="0"/>
              </a:spcBef>
              <a:spcAft>
                <a:spcPts val="0"/>
              </a:spcAft>
              <a:buNone/>
              <a:defRPr sz="1800" b="0" i="0" u="none" strike="noStrike" cap="none">
                <a:solidFill>
                  <a:srgbClr val="000000"/>
                </a:solidFill>
                <a:latin typeface="Times New Roman"/>
                <a:ea typeface="Times New Roman"/>
                <a:cs typeface="Times New Roman"/>
                <a:sym typeface="Times New Roman"/>
              </a:defRPr>
            </a:lvl8pPr>
            <a:lvl9pPr marL="6400800" marR="0" lvl="8" indent="0" algn="l" rtl="0">
              <a:lnSpc>
                <a:spcPct val="100000"/>
              </a:lnSpc>
              <a:spcBef>
                <a:spcPts val="0"/>
              </a:spcBef>
              <a:spcAft>
                <a:spcPts val="0"/>
              </a:spcAft>
              <a:buNone/>
              <a:defRPr sz="1800" b="0" i="0" u="none" strike="noStrike" cap="none">
                <a:solidFill>
                  <a:srgbClr val="000000"/>
                </a:solidFill>
                <a:latin typeface="Times New Roman"/>
                <a:ea typeface="Times New Roman"/>
                <a:cs typeface="Times New Roman"/>
                <a:sym typeface="Times New Roman"/>
              </a:defRPr>
            </a:lvl9pPr>
          </a:lstStyle>
          <a:p>
            <a:endParaRPr/>
          </a:p>
        </p:txBody>
      </p:sp>
      <p:sp>
        <p:nvSpPr>
          <p:cNvPr id="4" name="Shape 4"/>
          <p:cNvSpPr txBox="1">
            <a:spLocks noGrp="1"/>
          </p:cNvSpPr>
          <p:nvPr>
            <p:ph type="dt" idx="10"/>
          </p:nvPr>
        </p:nvSpPr>
        <p:spPr>
          <a:xfrm>
            <a:off x="3884612" y="0"/>
            <a:ext cx="2971799" cy="457200"/>
          </a:xfrm>
          <a:prstGeom prst="rect">
            <a:avLst/>
          </a:prstGeom>
          <a:noFill/>
          <a:ln>
            <a:noFill/>
          </a:ln>
        </p:spPr>
        <p:txBody>
          <a:bodyPr lIns="91425" tIns="91425" rIns="91425" bIns="91425" anchor="t" anchorCtr="0"/>
          <a:lstStyle>
            <a:lvl1pPr marL="0" marR="0" lvl="0" indent="0" algn="r" rtl="0">
              <a:lnSpc>
                <a:spcPct val="100000"/>
              </a:lnSpc>
              <a:spcBef>
                <a:spcPts val="0"/>
              </a:spcBef>
              <a:spcAft>
                <a:spcPts val="0"/>
              </a:spcAft>
              <a:buNone/>
              <a:defRPr sz="1200" b="0" i="0" u="none" strike="noStrike" cap="none">
                <a:solidFill>
                  <a:srgbClr val="000000"/>
                </a:solidFill>
                <a:latin typeface="Calibri"/>
                <a:ea typeface="Calibri"/>
                <a:cs typeface="Calibri"/>
                <a:sym typeface="Calibri"/>
              </a:defRPr>
            </a:lvl1pPr>
            <a:lvl2pPr marL="457200" marR="0" lvl="1" indent="0" algn="l" rtl="0">
              <a:lnSpc>
                <a:spcPct val="100000"/>
              </a:lnSpc>
              <a:spcBef>
                <a:spcPts val="0"/>
              </a:spcBef>
              <a:spcAft>
                <a:spcPts val="0"/>
              </a:spcAft>
              <a:buNone/>
              <a:defRPr sz="1800" b="0" i="0" u="none" strike="noStrike" cap="none">
                <a:solidFill>
                  <a:srgbClr val="000000"/>
                </a:solidFill>
                <a:latin typeface="Times New Roman"/>
                <a:ea typeface="Times New Roman"/>
                <a:cs typeface="Times New Roman"/>
                <a:sym typeface="Times New Roman"/>
              </a:defRPr>
            </a:lvl2pPr>
            <a:lvl3pPr marL="914400" marR="0" lvl="2" indent="0" algn="l" rtl="0">
              <a:lnSpc>
                <a:spcPct val="100000"/>
              </a:lnSpc>
              <a:spcBef>
                <a:spcPts val="0"/>
              </a:spcBef>
              <a:spcAft>
                <a:spcPts val="0"/>
              </a:spcAft>
              <a:buNone/>
              <a:defRPr sz="1800" b="0" i="0" u="none" strike="noStrike" cap="none">
                <a:solidFill>
                  <a:srgbClr val="000000"/>
                </a:solidFill>
                <a:latin typeface="Times New Roman"/>
                <a:ea typeface="Times New Roman"/>
                <a:cs typeface="Times New Roman"/>
                <a:sym typeface="Times New Roman"/>
              </a:defRPr>
            </a:lvl3pPr>
            <a:lvl4pPr marL="1371600" marR="0" lvl="3" indent="0" algn="l" rtl="0">
              <a:lnSpc>
                <a:spcPct val="100000"/>
              </a:lnSpc>
              <a:spcBef>
                <a:spcPts val="0"/>
              </a:spcBef>
              <a:spcAft>
                <a:spcPts val="0"/>
              </a:spcAft>
              <a:buNone/>
              <a:defRPr sz="1800" b="0" i="0" u="none" strike="noStrike" cap="none">
                <a:solidFill>
                  <a:srgbClr val="000000"/>
                </a:solidFill>
                <a:latin typeface="Times New Roman"/>
                <a:ea typeface="Times New Roman"/>
                <a:cs typeface="Times New Roman"/>
                <a:sym typeface="Times New Roman"/>
              </a:defRPr>
            </a:lvl4pPr>
            <a:lvl5pPr marL="1828800" marR="0" lvl="4" indent="0" algn="l" rtl="0">
              <a:lnSpc>
                <a:spcPct val="100000"/>
              </a:lnSpc>
              <a:spcBef>
                <a:spcPts val="0"/>
              </a:spcBef>
              <a:spcAft>
                <a:spcPts val="0"/>
              </a:spcAft>
              <a:buNone/>
              <a:defRPr sz="1800" b="0" i="0" u="none" strike="noStrike" cap="none">
                <a:solidFill>
                  <a:srgbClr val="000000"/>
                </a:solidFill>
                <a:latin typeface="Times New Roman"/>
                <a:ea typeface="Times New Roman"/>
                <a:cs typeface="Times New Roman"/>
                <a:sym typeface="Times New Roman"/>
              </a:defRPr>
            </a:lvl5pPr>
            <a:lvl6pPr marL="2286000" marR="0" lvl="5" indent="0" algn="l" rtl="0">
              <a:lnSpc>
                <a:spcPct val="100000"/>
              </a:lnSpc>
              <a:spcBef>
                <a:spcPts val="0"/>
              </a:spcBef>
              <a:spcAft>
                <a:spcPts val="0"/>
              </a:spcAft>
              <a:buNone/>
              <a:defRPr sz="1800" b="0" i="0" u="none" strike="noStrike" cap="none">
                <a:solidFill>
                  <a:srgbClr val="000000"/>
                </a:solidFill>
                <a:latin typeface="Times New Roman"/>
                <a:ea typeface="Times New Roman"/>
                <a:cs typeface="Times New Roman"/>
                <a:sym typeface="Times New Roman"/>
              </a:defRPr>
            </a:lvl6pPr>
            <a:lvl7pPr marL="3200400" marR="0" lvl="6" indent="0" algn="l" rtl="0">
              <a:lnSpc>
                <a:spcPct val="100000"/>
              </a:lnSpc>
              <a:spcBef>
                <a:spcPts val="0"/>
              </a:spcBef>
              <a:spcAft>
                <a:spcPts val="0"/>
              </a:spcAft>
              <a:buNone/>
              <a:defRPr sz="1800" b="0" i="0" u="none" strike="noStrike" cap="none">
                <a:solidFill>
                  <a:srgbClr val="000000"/>
                </a:solidFill>
                <a:latin typeface="Times New Roman"/>
                <a:ea typeface="Times New Roman"/>
                <a:cs typeface="Times New Roman"/>
                <a:sym typeface="Times New Roman"/>
              </a:defRPr>
            </a:lvl7pPr>
            <a:lvl8pPr marL="4572000" marR="0" lvl="7" indent="0" algn="l" rtl="0">
              <a:lnSpc>
                <a:spcPct val="100000"/>
              </a:lnSpc>
              <a:spcBef>
                <a:spcPts val="0"/>
              </a:spcBef>
              <a:spcAft>
                <a:spcPts val="0"/>
              </a:spcAft>
              <a:buNone/>
              <a:defRPr sz="1800" b="0" i="0" u="none" strike="noStrike" cap="none">
                <a:solidFill>
                  <a:srgbClr val="000000"/>
                </a:solidFill>
                <a:latin typeface="Times New Roman"/>
                <a:ea typeface="Times New Roman"/>
                <a:cs typeface="Times New Roman"/>
                <a:sym typeface="Times New Roman"/>
              </a:defRPr>
            </a:lvl8pPr>
            <a:lvl9pPr marL="6400800" marR="0" lvl="8" indent="0" algn="l" rtl="0">
              <a:lnSpc>
                <a:spcPct val="100000"/>
              </a:lnSpc>
              <a:spcBef>
                <a:spcPts val="0"/>
              </a:spcBef>
              <a:spcAft>
                <a:spcPts val="0"/>
              </a:spcAft>
              <a:buNone/>
              <a:defRPr sz="1800" b="0" i="0" u="none" strike="noStrike" cap="none">
                <a:solidFill>
                  <a:srgbClr val="000000"/>
                </a:solidFill>
                <a:latin typeface="Times New Roman"/>
                <a:ea typeface="Times New Roman"/>
                <a:cs typeface="Times New Roman"/>
                <a:sym typeface="Times New Roman"/>
              </a:defRPr>
            </a:lvl9pPr>
          </a:lstStyle>
          <a:p>
            <a:endParaRPr/>
          </a:p>
        </p:txBody>
      </p:sp>
      <p:sp>
        <p:nvSpPr>
          <p:cNvPr id="5" name="Shape 5"/>
          <p:cNvSpPr>
            <a:spLocks noGrp="1" noRot="1" noChangeAspect="1"/>
          </p:cNvSpPr>
          <p:nvPr>
            <p:ph type="sldImg" idx="3"/>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a:headEnd type="none" w="med" len="med"/>
            <a:tailEnd type="none" w="med" len="med"/>
          </a:ln>
        </p:spPr>
      </p:sp>
      <p:sp>
        <p:nvSpPr>
          <p:cNvPr id="6" name="Shape 6"/>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lstStyle>
            <a:lvl1pPr marL="0" marR="0" lvl="0" indent="0" algn="l" rtl="0">
              <a:spcBef>
                <a:spcPts val="0"/>
              </a:spcBef>
              <a:buNone/>
              <a:defRPr sz="1800" b="0" i="0" u="none" strike="noStrike" cap="none"/>
            </a:lvl1pPr>
            <a:lvl2pPr marL="457200" marR="0" lvl="1" indent="0" algn="l" rtl="0">
              <a:spcBef>
                <a:spcPts val="0"/>
              </a:spcBef>
              <a:buNone/>
              <a:defRPr sz="1800" b="0" i="0" u="none" strike="noStrike" cap="none"/>
            </a:lvl2pPr>
            <a:lvl3pPr marL="914400" marR="0" lvl="2" indent="0" algn="l" rtl="0">
              <a:spcBef>
                <a:spcPts val="0"/>
              </a:spcBef>
              <a:buNone/>
              <a:defRPr sz="1800" b="0" i="0" u="none" strike="noStrike" cap="none"/>
            </a:lvl3pPr>
            <a:lvl4pPr marL="1371600" marR="0" lvl="3" indent="0" algn="l" rtl="0">
              <a:spcBef>
                <a:spcPts val="0"/>
              </a:spcBef>
              <a:buNone/>
              <a:defRPr sz="1800" b="0" i="0" u="none" strike="noStrike" cap="none"/>
            </a:lvl4pPr>
            <a:lvl5pPr marL="1828800" marR="0" lvl="4" indent="0" algn="l" rtl="0">
              <a:spcBef>
                <a:spcPts val="0"/>
              </a:spcBef>
              <a:buNone/>
              <a:defRPr sz="1800" b="0" i="0" u="none" strike="noStrike" cap="none"/>
            </a:lvl5pPr>
            <a:lvl6pPr marL="2286000" marR="0" lvl="5" indent="0" algn="l" rtl="0">
              <a:spcBef>
                <a:spcPts val="0"/>
              </a:spcBef>
              <a:buNone/>
              <a:defRPr sz="1800" b="0" i="0" u="none" strike="noStrike" cap="none"/>
            </a:lvl6pPr>
            <a:lvl7pPr marL="2743200" marR="0" lvl="6" indent="0" algn="l" rtl="0">
              <a:spcBef>
                <a:spcPts val="0"/>
              </a:spcBef>
              <a:buNone/>
              <a:defRPr sz="1800" b="0" i="0" u="none" strike="noStrike" cap="none"/>
            </a:lvl7pPr>
            <a:lvl8pPr marL="3200400" marR="0" lvl="7" indent="0" algn="l" rtl="0">
              <a:spcBef>
                <a:spcPts val="0"/>
              </a:spcBef>
              <a:buNone/>
              <a:defRPr sz="1800" b="0" i="0" u="none" strike="noStrike" cap="none"/>
            </a:lvl8pPr>
            <a:lvl9pPr marL="3657600" marR="0" lvl="8" indent="0" algn="l" rtl="0">
              <a:spcBef>
                <a:spcPts val="0"/>
              </a:spcBef>
              <a:buNone/>
              <a:defRPr sz="1800" b="0" i="0" u="none" strike="noStrike" cap="none"/>
            </a:lvl9pPr>
          </a:lstStyle>
          <a:p>
            <a:endParaRPr/>
          </a:p>
        </p:txBody>
      </p:sp>
      <p:sp>
        <p:nvSpPr>
          <p:cNvPr id="7" name="Shape 7"/>
          <p:cNvSpPr txBox="1">
            <a:spLocks noGrp="1"/>
          </p:cNvSpPr>
          <p:nvPr>
            <p:ph type="ftr" idx="11"/>
          </p:nvPr>
        </p:nvSpPr>
        <p:spPr>
          <a:xfrm>
            <a:off x="0" y="8685211"/>
            <a:ext cx="2971799" cy="457200"/>
          </a:xfrm>
          <a:prstGeom prst="rect">
            <a:avLst/>
          </a:prstGeom>
          <a:noFill/>
          <a:ln>
            <a:noFill/>
          </a:ln>
        </p:spPr>
        <p:txBody>
          <a:bodyPr lIns="91425" tIns="91425" rIns="91425" bIns="91425" anchor="b" anchorCtr="0"/>
          <a:lstStyle>
            <a:lvl1pPr marL="0" marR="0" lvl="0" indent="0" algn="l" rtl="0">
              <a:lnSpc>
                <a:spcPct val="100000"/>
              </a:lnSpc>
              <a:spcBef>
                <a:spcPts val="0"/>
              </a:spcBef>
              <a:spcAft>
                <a:spcPts val="0"/>
              </a:spcAft>
              <a:buNone/>
              <a:defRPr sz="1800" b="0" i="0" u="none" strike="noStrike" cap="none">
                <a:solidFill>
                  <a:srgbClr val="000000"/>
                </a:solidFill>
                <a:latin typeface="Times New Roman"/>
                <a:ea typeface="Times New Roman"/>
                <a:cs typeface="Times New Roman"/>
                <a:sym typeface="Times New Roman"/>
              </a:defRPr>
            </a:lvl1pPr>
            <a:lvl2pPr marL="457200" marR="0" lvl="1" indent="0" algn="l" rtl="0">
              <a:lnSpc>
                <a:spcPct val="100000"/>
              </a:lnSpc>
              <a:spcBef>
                <a:spcPts val="0"/>
              </a:spcBef>
              <a:spcAft>
                <a:spcPts val="0"/>
              </a:spcAft>
              <a:buNone/>
              <a:defRPr sz="1800" b="0" i="0" u="none" strike="noStrike" cap="none">
                <a:solidFill>
                  <a:srgbClr val="000000"/>
                </a:solidFill>
                <a:latin typeface="Times New Roman"/>
                <a:ea typeface="Times New Roman"/>
                <a:cs typeface="Times New Roman"/>
                <a:sym typeface="Times New Roman"/>
              </a:defRPr>
            </a:lvl2pPr>
            <a:lvl3pPr marL="914400" marR="0" lvl="2" indent="0" algn="l" rtl="0">
              <a:lnSpc>
                <a:spcPct val="100000"/>
              </a:lnSpc>
              <a:spcBef>
                <a:spcPts val="0"/>
              </a:spcBef>
              <a:spcAft>
                <a:spcPts val="0"/>
              </a:spcAft>
              <a:buNone/>
              <a:defRPr sz="1800" b="0" i="0" u="none" strike="noStrike" cap="none">
                <a:solidFill>
                  <a:srgbClr val="000000"/>
                </a:solidFill>
                <a:latin typeface="Times New Roman"/>
                <a:ea typeface="Times New Roman"/>
                <a:cs typeface="Times New Roman"/>
                <a:sym typeface="Times New Roman"/>
              </a:defRPr>
            </a:lvl3pPr>
            <a:lvl4pPr marL="1371600" marR="0" lvl="3" indent="0" algn="l" rtl="0">
              <a:lnSpc>
                <a:spcPct val="100000"/>
              </a:lnSpc>
              <a:spcBef>
                <a:spcPts val="0"/>
              </a:spcBef>
              <a:spcAft>
                <a:spcPts val="0"/>
              </a:spcAft>
              <a:buNone/>
              <a:defRPr sz="1800" b="0" i="0" u="none" strike="noStrike" cap="none">
                <a:solidFill>
                  <a:srgbClr val="000000"/>
                </a:solidFill>
                <a:latin typeface="Times New Roman"/>
                <a:ea typeface="Times New Roman"/>
                <a:cs typeface="Times New Roman"/>
                <a:sym typeface="Times New Roman"/>
              </a:defRPr>
            </a:lvl4pPr>
            <a:lvl5pPr marL="1828800" marR="0" lvl="4" indent="0" algn="l" rtl="0">
              <a:lnSpc>
                <a:spcPct val="100000"/>
              </a:lnSpc>
              <a:spcBef>
                <a:spcPts val="0"/>
              </a:spcBef>
              <a:spcAft>
                <a:spcPts val="0"/>
              </a:spcAft>
              <a:buNone/>
              <a:defRPr sz="1800" b="0" i="0" u="none" strike="noStrike" cap="none">
                <a:solidFill>
                  <a:srgbClr val="000000"/>
                </a:solidFill>
                <a:latin typeface="Times New Roman"/>
                <a:ea typeface="Times New Roman"/>
                <a:cs typeface="Times New Roman"/>
                <a:sym typeface="Times New Roman"/>
              </a:defRPr>
            </a:lvl5pPr>
            <a:lvl6pPr marL="2286000" marR="0" lvl="5" indent="0" algn="l" rtl="0">
              <a:lnSpc>
                <a:spcPct val="100000"/>
              </a:lnSpc>
              <a:spcBef>
                <a:spcPts val="0"/>
              </a:spcBef>
              <a:spcAft>
                <a:spcPts val="0"/>
              </a:spcAft>
              <a:buNone/>
              <a:defRPr sz="1800" b="0" i="0" u="none" strike="noStrike" cap="none">
                <a:solidFill>
                  <a:srgbClr val="000000"/>
                </a:solidFill>
                <a:latin typeface="Times New Roman"/>
                <a:ea typeface="Times New Roman"/>
                <a:cs typeface="Times New Roman"/>
                <a:sym typeface="Times New Roman"/>
              </a:defRPr>
            </a:lvl6pPr>
            <a:lvl7pPr marL="3200400" marR="0" lvl="6" indent="0" algn="l" rtl="0">
              <a:lnSpc>
                <a:spcPct val="100000"/>
              </a:lnSpc>
              <a:spcBef>
                <a:spcPts val="0"/>
              </a:spcBef>
              <a:spcAft>
                <a:spcPts val="0"/>
              </a:spcAft>
              <a:buNone/>
              <a:defRPr sz="1800" b="0" i="0" u="none" strike="noStrike" cap="none">
                <a:solidFill>
                  <a:srgbClr val="000000"/>
                </a:solidFill>
                <a:latin typeface="Times New Roman"/>
                <a:ea typeface="Times New Roman"/>
                <a:cs typeface="Times New Roman"/>
                <a:sym typeface="Times New Roman"/>
              </a:defRPr>
            </a:lvl7pPr>
            <a:lvl8pPr marL="4572000" marR="0" lvl="7" indent="0" algn="l" rtl="0">
              <a:lnSpc>
                <a:spcPct val="100000"/>
              </a:lnSpc>
              <a:spcBef>
                <a:spcPts val="0"/>
              </a:spcBef>
              <a:spcAft>
                <a:spcPts val="0"/>
              </a:spcAft>
              <a:buNone/>
              <a:defRPr sz="1800" b="0" i="0" u="none" strike="noStrike" cap="none">
                <a:solidFill>
                  <a:srgbClr val="000000"/>
                </a:solidFill>
                <a:latin typeface="Times New Roman"/>
                <a:ea typeface="Times New Roman"/>
                <a:cs typeface="Times New Roman"/>
                <a:sym typeface="Times New Roman"/>
              </a:defRPr>
            </a:lvl8pPr>
            <a:lvl9pPr marL="6400800" marR="0" lvl="8" indent="0" algn="l" rtl="0">
              <a:lnSpc>
                <a:spcPct val="100000"/>
              </a:lnSpc>
              <a:spcBef>
                <a:spcPts val="0"/>
              </a:spcBef>
              <a:spcAft>
                <a:spcPts val="0"/>
              </a:spcAft>
              <a:buNone/>
              <a:defRPr sz="1800" b="0" i="0" u="none" strike="noStrike" cap="none">
                <a:solidFill>
                  <a:srgbClr val="000000"/>
                </a:solidFill>
                <a:latin typeface="Times New Roman"/>
                <a:ea typeface="Times New Roman"/>
                <a:cs typeface="Times New Roman"/>
                <a:sym typeface="Times New Roman"/>
              </a:defRPr>
            </a:lvl9pPr>
          </a:lstStyle>
          <a:p>
            <a:endParaRPr/>
          </a:p>
        </p:txBody>
      </p:sp>
      <p:sp>
        <p:nvSpPr>
          <p:cNvPr id="8" name="Shape 8"/>
          <p:cNvSpPr txBox="1">
            <a:spLocks noGrp="1"/>
          </p:cNvSpPr>
          <p:nvPr>
            <p:ph type="sldNum" idx="12"/>
          </p:nvPr>
        </p:nvSpPr>
        <p:spPr>
          <a:xfrm>
            <a:off x="3884612" y="8685211"/>
            <a:ext cx="2971799" cy="457200"/>
          </a:xfrm>
          <a:prstGeom prst="rect">
            <a:avLst/>
          </a:prstGeom>
          <a:noFill/>
          <a:ln>
            <a:noFill/>
          </a:ln>
        </p:spPr>
        <p:txBody>
          <a:bodyPr lIns="91425" tIns="45700" rIns="91425" bIns="45700" anchor="b" anchorCtr="0">
            <a:noAutofit/>
          </a:bodyPr>
          <a:lstStyle/>
          <a:p>
            <a:pPr marL="0" marR="0" lvl="0" indent="0" algn="r" rtl="0">
              <a:lnSpc>
                <a:spcPct val="100000"/>
              </a:lnSpc>
              <a:spcBef>
                <a:spcPts val="0"/>
              </a:spcBef>
              <a:spcAft>
                <a:spcPts val="0"/>
              </a:spcAft>
              <a:buClr>
                <a:srgbClr val="000000"/>
              </a:buClr>
              <a:buSzPct val="250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a:t>
            </a:fld>
            <a:endParaRPr lang="en-US" sz="1200" b="0" i="0" u="none" strike="noStrike" cap="none">
              <a:solidFill>
                <a:srgbClr val="000000"/>
              </a:solidFill>
              <a:latin typeface="Calibri"/>
              <a:ea typeface="Calibri"/>
              <a:cs typeface="Calibri"/>
              <a:sym typeface="Calibri"/>
            </a:endParaRPr>
          </a:p>
        </p:txBody>
      </p:sp>
    </p:spTree>
    <p:extLst>
      <p:ext uri="{BB962C8B-B14F-4D97-AF65-F5344CB8AC3E}">
        <p14:creationId xmlns:p14="http://schemas.microsoft.com/office/powerpoint/2010/main" val="1822172302"/>
      </p:ext>
    </p:extLst>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Shape 94"/>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5" name="Shape 95"/>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p>
        </p:txBody>
      </p:sp>
      <p:sp>
        <p:nvSpPr>
          <p:cNvPr id="96" name="Shape 96"/>
          <p:cNvSpPr txBox="1">
            <a:spLocks noGrp="1"/>
          </p:cNvSpPr>
          <p:nvPr>
            <p:ph type="sldNum" idx="12"/>
          </p:nvPr>
        </p:nvSpPr>
        <p:spPr>
          <a:xfrm>
            <a:off x="3884612" y="8685211"/>
            <a:ext cx="2971799" cy="457200"/>
          </a:xfrm>
          <a:prstGeom prst="rect">
            <a:avLst/>
          </a:prstGeom>
        </p:spPr>
        <p:txBody>
          <a:bodyPr lIns="91425" tIns="45700" rIns="91425" bIns="45700" anchor="b" anchorCtr="0">
            <a:noAutofit/>
          </a:bodyPr>
          <a:lstStyle/>
          <a:p>
            <a:pPr lvl="0" rtl="0">
              <a:spcBef>
                <a:spcPts val="0"/>
              </a:spcBef>
              <a:buClr>
                <a:srgbClr val="000000"/>
              </a:buClr>
              <a:buSzPct val="25000"/>
              <a:buFont typeface="Calibri"/>
              <a:buNone/>
            </a:pPr>
            <a:fld id="{00000000-1234-1234-1234-123412341234}" type="slidenum">
              <a:rPr lang="en-US"/>
              <a:t>1</a:t>
            </a:fld>
            <a:endParaRPr lang="en-US"/>
          </a:p>
        </p:txBody>
      </p:sp>
    </p:spTree>
    <p:extLst>
      <p:ext uri="{BB962C8B-B14F-4D97-AF65-F5344CB8AC3E}">
        <p14:creationId xmlns:p14="http://schemas.microsoft.com/office/powerpoint/2010/main" val="11313459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Shape 100"/>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p>
        </p:txBody>
      </p:sp>
      <p:sp>
        <p:nvSpPr>
          <p:cNvPr id="101" name="Shape 10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2932003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Shape 107"/>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08" name="Shape 108"/>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p>
        </p:txBody>
      </p:sp>
      <p:sp>
        <p:nvSpPr>
          <p:cNvPr id="109" name="Shape 109"/>
          <p:cNvSpPr txBox="1">
            <a:spLocks noGrp="1"/>
          </p:cNvSpPr>
          <p:nvPr>
            <p:ph type="sldNum" idx="12"/>
          </p:nvPr>
        </p:nvSpPr>
        <p:spPr>
          <a:xfrm>
            <a:off x="3884612" y="8685211"/>
            <a:ext cx="2971799" cy="457200"/>
          </a:xfrm>
          <a:prstGeom prst="rect">
            <a:avLst/>
          </a:prstGeom>
        </p:spPr>
        <p:txBody>
          <a:bodyPr lIns="91425" tIns="45700" rIns="91425" bIns="45700" anchor="b" anchorCtr="0">
            <a:noAutofit/>
          </a:bodyPr>
          <a:lstStyle/>
          <a:p>
            <a:pPr lvl="0" rtl="0">
              <a:spcBef>
                <a:spcPts val="0"/>
              </a:spcBef>
              <a:buClr>
                <a:srgbClr val="000000"/>
              </a:buClr>
              <a:buSzPct val="25000"/>
              <a:buFont typeface="Calibri"/>
              <a:buNone/>
            </a:pPr>
            <a:fld id="{00000000-1234-1234-1234-123412341234}" type="slidenum">
              <a:rPr lang="en-US"/>
              <a:t>3</a:t>
            </a:fld>
            <a:endParaRPr lang="en-US"/>
          </a:p>
        </p:txBody>
      </p:sp>
    </p:spTree>
    <p:extLst>
      <p:ext uri="{BB962C8B-B14F-4D97-AF65-F5344CB8AC3E}">
        <p14:creationId xmlns:p14="http://schemas.microsoft.com/office/powerpoint/2010/main" val="30178410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Shape 113"/>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p>
        </p:txBody>
      </p:sp>
      <p:sp>
        <p:nvSpPr>
          <p:cNvPr id="114" name="Shape 114"/>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482723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Shape 120"/>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p>
        </p:txBody>
      </p:sp>
      <p:sp>
        <p:nvSpPr>
          <p:cNvPr id="121" name="Shape 12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894513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p:cNvGrpSpPr/>
        <p:nvPr/>
      </p:nvGrpSpPr>
      <p:grpSpPr>
        <a:xfrm>
          <a:off x="0" y="0"/>
          <a:ext cx="0" cy="0"/>
          <a:chOff x="0" y="0"/>
          <a:chExt cx="0" cy="0"/>
        </a:xfrm>
      </p:grpSpPr>
      <p:sp>
        <p:nvSpPr>
          <p:cNvPr id="133" name="Shape 133"/>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p>
        </p:txBody>
      </p:sp>
      <p:sp>
        <p:nvSpPr>
          <p:cNvPr id="134" name="Shape 134"/>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704953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
        <p:cNvGrpSpPr/>
        <p:nvPr/>
      </p:nvGrpSpPr>
      <p:grpSpPr>
        <a:xfrm>
          <a:off x="0" y="0"/>
          <a:ext cx="0" cy="0"/>
          <a:chOff x="0" y="0"/>
          <a:chExt cx="0" cy="0"/>
        </a:xfrm>
      </p:grpSpPr>
      <p:sp>
        <p:nvSpPr>
          <p:cNvPr id="143" name="Shape 143"/>
          <p:cNvSpPr txBox="1"/>
          <p:nvPr/>
        </p:nvSpPr>
        <p:spPr>
          <a:xfrm>
            <a:off x="3884612" y="8685211"/>
            <a:ext cx="2971799" cy="457200"/>
          </a:xfrm>
          <a:prstGeom prst="rect">
            <a:avLst/>
          </a:prstGeom>
          <a:noFill/>
          <a:ln>
            <a:noFill/>
          </a:ln>
        </p:spPr>
        <p:txBody>
          <a:bodyPr lIns="91425" tIns="45700" rIns="91425" bIns="45700" anchor="b" anchorCtr="0">
            <a:noAutofit/>
          </a:bodyPr>
          <a:lstStyle/>
          <a:p>
            <a:pPr marL="0" marR="0" lvl="0" indent="0" algn="r" rtl="0">
              <a:lnSpc>
                <a:spcPct val="100000"/>
              </a:lnSpc>
              <a:spcBef>
                <a:spcPts val="0"/>
              </a:spcBef>
              <a:spcAft>
                <a:spcPts val="0"/>
              </a:spcAft>
              <a:buClr>
                <a:srgbClr val="000000"/>
              </a:buClr>
              <a:buSzPct val="25000"/>
              <a:buFont typeface="Times New Roman"/>
              <a:buNone/>
            </a:pPr>
            <a:fld id="{00000000-1234-1234-1234-123412341234}" type="slidenum">
              <a:rPr lang="en-US" sz="1200" b="0" i="0" u="none">
                <a:solidFill>
                  <a:srgbClr val="000000"/>
                </a:solidFill>
                <a:latin typeface="Times New Roman"/>
                <a:ea typeface="Times New Roman"/>
                <a:cs typeface="Times New Roman"/>
                <a:sym typeface="Times New Roman"/>
              </a:rPr>
              <a:t>7</a:t>
            </a:fld>
            <a:endParaRPr lang="en-US" sz="1200" b="0" i="0" u="none">
              <a:solidFill>
                <a:srgbClr val="000000"/>
              </a:solidFill>
              <a:latin typeface="Times New Roman"/>
              <a:ea typeface="Times New Roman"/>
              <a:cs typeface="Times New Roman"/>
              <a:sym typeface="Times New Roman"/>
            </a:endParaRPr>
          </a:p>
        </p:txBody>
      </p:sp>
      <p:sp>
        <p:nvSpPr>
          <p:cNvPr id="144" name="Shape 144"/>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145" name="Shape 145"/>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endParaRPr sz="1800" b="0" i="0" u="none" strike="noStrike" cap="none"/>
          </a:p>
        </p:txBody>
      </p:sp>
    </p:spTree>
    <p:extLst>
      <p:ext uri="{BB962C8B-B14F-4D97-AF65-F5344CB8AC3E}">
        <p14:creationId xmlns:p14="http://schemas.microsoft.com/office/powerpoint/2010/main" val="3996676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
        <p:cNvGrpSpPr/>
        <p:nvPr/>
      </p:nvGrpSpPr>
      <p:grpSpPr>
        <a:xfrm>
          <a:off x="0" y="0"/>
          <a:ext cx="0" cy="0"/>
          <a:chOff x="0" y="0"/>
          <a:chExt cx="0" cy="0"/>
        </a:xfrm>
      </p:grpSpPr>
      <p:sp>
        <p:nvSpPr>
          <p:cNvPr id="155" name="Shape 155"/>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
        <p:nvSpPr>
          <p:cNvPr id="156" name="Shape 15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9566752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
        <p:cNvGrpSpPr/>
        <p:nvPr/>
      </p:nvGrpSpPr>
      <p:grpSpPr>
        <a:xfrm>
          <a:off x="0" y="0"/>
          <a:ext cx="0" cy="0"/>
          <a:chOff x="0" y="0"/>
          <a:chExt cx="0" cy="0"/>
        </a:xfrm>
      </p:grpSpPr>
      <p:sp>
        <p:nvSpPr>
          <p:cNvPr id="168" name="Shape 168"/>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p>
        </p:txBody>
      </p:sp>
      <p:sp>
        <p:nvSpPr>
          <p:cNvPr id="169" name="Shape 169"/>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14676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Shape 17"/>
        <p:cNvGrpSpPr/>
        <p:nvPr/>
      </p:nvGrpSpPr>
      <p:grpSpPr>
        <a:xfrm>
          <a:off x="0" y="0"/>
          <a:ext cx="0" cy="0"/>
          <a:chOff x="0" y="0"/>
          <a:chExt cx="0" cy="0"/>
        </a:xfrm>
      </p:grpSpPr>
      <p:sp>
        <p:nvSpPr>
          <p:cNvPr id="18" name="Shape 18"/>
          <p:cNvSpPr txBox="1">
            <a:spLocks noGrp="1"/>
          </p:cNvSpPr>
          <p:nvPr>
            <p:ph type="ctrTitle"/>
          </p:nvPr>
        </p:nvSpPr>
        <p:spPr>
          <a:xfrm>
            <a:off x="762000" y="3200400"/>
            <a:ext cx="7543800" cy="1524000"/>
          </a:xfrm>
          <a:prstGeom prst="rect">
            <a:avLst/>
          </a:prstGeom>
          <a:noFill/>
          <a:ln>
            <a:noFill/>
          </a:ln>
        </p:spPr>
        <p:txBody>
          <a:bodyPr lIns="91425" tIns="91425" rIns="91425" bIns="91425" anchor="b" anchorCtr="0"/>
          <a:lstStyle>
            <a:lvl1pPr marL="0" marR="0" lvl="0" indent="0" algn="l" rtl="0">
              <a:spcBef>
                <a:spcPts val="0"/>
              </a:spcBef>
              <a:buClr>
                <a:srgbClr val="262626"/>
              </a:buClr>
              <a:buFont typeface="Impact"/>
              <a:buNone/>
              <a:defRPr sz="8000" b="0" i="0" u="none" strike="noStrike" cap="none">
                <a:solidFill>
                  <a:srgbClr val="262626"/>
                </a:solidFill>
                <a:latin typeface="Impact"/>
                <a:ea typeface="Impact"/>
                <a:cs typeface="Impact"/>
                <a:sym typeface="Impact"/>
              </a:defRPr>
            </a:lvl1pPr>
            <a:lvl2pPr marL="0" marR="0" lvl="1" indent="0" algn="l" rtl="0">
              <a:spcBef>
                <a:spcPts val="0"/>
              </a:spcBef>
              <a:buNone/>
              <a:defRPr sz="1800" b="0" i="0" u="none" strike="noStrike" cap="none">
                <a:solidFill>
                  <a:schemeClr val="dk2"/>
                </a:solidFill>
              </a:defRPr>
            </a:lvl2pPr>
            <a:lvl3pPr marL="0" marR="0" lvl="2" indent="0" algn="l" rtl="0">
              <a:spcBef>
                <a:spcPts val="0"/>
              </a:spcBef>
              <a:buNone/>
              <a:defRPr sz="1800" b="0" i="0" u="none" strike="noStrike" cap="none">
                <a:solidFill>
                  <a:schemeClr val="dk2"/>
                </a:solidFill>
              </a:defRPr>
            </a:lvl3pPr>
            <a:lvl4pPr marL="0" marR="0" lvl="3" indent="0" algn="l" rtl="0">
              <a:spcBef>
                <a:spcPts val="0"/>
              </a:spcBef>
              <a:buNone/>
              <a:defRPr sz="1800" b="0" i="0" u="none" strike="noStrike" cap="none">
                <a:solidFill>
                  <a:schemeClr val="dk2"/>
                </a:solidFill>
              </a:defRPr>
            </a:lvl4pPr>
            <a:lvl5pPr marL="0" marR="0" lvl="4" indent="0" algn="l" rtl="0">
              <a:spcBef>
                <a:spcPts val="0"/>
              </a:spcBef>
              <a:buNone/>
              <a:defRPr sz="1800" b="0" i="0" u="none" strike="noStrike" cap="none">
                <a:solidFill>
                  <a:schemeClr val="dk2"/>
                </a:solidFill>
              </a:defRPr>
            </a:lvl5pPr>
            <a:lvl6pPr marL="0" marR="0" lvl="5" indent="0" algn="l" rtl="0">
              <a:spcBef>
                <a:spcPts val="0"/>
              </a:spcBef>
              <a:buNone/>
              <a:defRPr sz="1800" b="0" i="0" u="none" strike="noStrike" cap="none">
                <a:solidFill>
                  <a:schemeClr val="dk2"/>
                </a:solidFill>
              </a:defRPr>
            </a:lvl6pPr>
            <a:lvl7pPr marL="0" marR="0" lvl="6" indent="0" algn="l" rtl="0">
              <a:spcBef>
                <a:spcPts val="0"/>
              </a:spcBef>
              <a:buNone/>
              <a:defRPr sz="1800" b="0" i="0" u="none" strike="noStrike" cap="none">
                <a:solidFill>
                  <a:schemeClr val="dk2"/>
                </a:solidFill>
              </a:defRPr>
            </a:lvl7pPr>
            <a:lvl8pPr marL="0" marR="0" lvl="7" indent="0" algn="l" rtl="0">
              <a:spcBef>
                <a:spcPts val="0"/>
              </a:spcBef>
              <a:buNone/>
              <a:defRPr sz="1800" b="0" i="0" u="none" strike="noStrike" cap="none">
                <a:solidFill>
                  <a:schemeClr val="dk2"/>
                </a:solidFill>
              </a:defRPr>
            </a:lvl8pPr>
            <a:lvl9pPr marL="0" marR="0" lvl="8" indent="0" algn="l" rtl="0">
              <a:spcBef>
                <a:spcPts val="0"/>
              </a:spcBef>
              <a:buNone/>
              <a:defRPr sz="1800" b="0" i="0" u="none" strike="noStrike" cap="none">
                <a:solidFill>
                  <a:schemeClr val="dk2"/>
                </a:solidFill>
              </a:defRPr>
            </a:lvl9pPr>
          </a:lstStyle>
          <a:p>
            <a:endParaRPr/>
          </a:p>
        </p:txBody>
      </p:sp>
      <p:sp>
        <p:nvSpPr>
          <p:cNvPr id="19" name="Shape 19"/>
          <p:cNvSpPr txBox="1">
            <a:spLocks noGrp="1"/>
          </p:cNvSpPr>
          <p:nvPr>
            <p:ph type="subTitle" idx="1"/>
          </p:nvPr>
        </p:nvSpPr>
        <p:spPr>
          <a:xfrm>
            <a:off x="762000" y="4724400"/>
            <a:ext cx="6858000" cy="990599"/>
          </a:xfrm>
          <a:prstGeom prst="rect">
            <a:avLst/>
          </a:prstGeom>
          <a:noFill/>
          <a:ln>
            <a:noFill/>
          </a:ln>
        </p:spPr>
        <p:txBody>
          <a:bodyPr lIns="91425" tIns="91425" rIns="91425" bIns="91425" anchor="t" anchorCtr="0"/>
          <a:lstStyle>
            <a:lvl1pPr marL="0" marR="0" lvl="0" indent="0" algn="l" rtl="0">
              <a:spcBef>
                <a:spcPts val="560"/>
              </a:spcBef>
              <a:buClr>
                <a:schemeClr val="accent1"/>
              </a:buClr>
              <a:buFont typeface="Arial"/>
              <a:buNone/>
              <a:defRPr sz="2800" b="0" i="0" u="none" strike="noStrike" cap="none">
                <a:solidFill>
                  <a:schemeClr val="dk2"/>
                </a:solidFill>
                <a:latin typeface="Times New Roman"/>
                <a:ea typeface="Times New Roman"/>
                <a:cs typeface="Times New Roman"/>
                <a:sym typeface="Times New Roman"/>
              </a:defRPr>
            </a:lvl1pPr>
            <a:lvl2pPr marL="457200" marR="0" lvl="1" indent="0" algn="ctr" rtl="0">
              <a:spcBef>
                <a:spcPts val="440"/>
              </a:spcBef>
              <a:buClr>
                <a:schemeClr val="accent1"/>
              </a:buClr>
              <a:buFont typeface="Arial"/>
              <a:buNone/>
              <a:defRPr sz="2200" b="0" i="0" u="none" strike="noStrike" cap="none">
                <a:solidFill>
                  <a:srgbClr val="888888"/>
                </a:solidFill>
                <a:latin typeface="Times New Roman"/>
                <a:ea typeface="Times New Roman"/>
                <a:cs typeface="Times New Roman"/>
                <a:sym typeface="Times New Roman"/>
              </a:defRPr>
            </a:lvl2pPr>
            <a:lvl3pPr marL="914400" marR="0" lvl="2" indent="0" algn="ctr" rtl="0">
              <a:spcBef>
                <a:spcPts val="400"/>
              </a:spcBef>
              <a:buClr>
                <a:schemeClr val="accent1"/>
              </a:buClr>
              <a:buFont typeface="Arial"/>
              <a:buNone/>
              <a:defRPr sz="2000" b="0" i="0" u="none" strike="noStrike" cap="none">
                <a:solidFill>
                  <a:srgbClr val="888888"/>
                </a:solidFill>
                <a:latin typeface="Times New Roman"/>
                <a:ea typeface="Times New Roman"/>
                <a:cs typeface="Times New Roman"/>
                <a:sym typeface="Times New Roman"/>
              </a:defRPr>
            </a:lvl3pPr>
            <a:lvl4pPr marL="1371600" marR="0" lvl="3" indent="0" algn="ctr" rtl="0">
              <a:spcBef>
                <a:spcPts val="360"/>
              </a:spcBef>
              <a:buClr>
                <a:schemeClr val="accent1"/>
              </a:buClr>
              <a:buFont typeface="Arial"/>
              <a:buNone/>
              <a:defRPr sz="1800" b="0" i="0" u="none" strike="noStrike" cap="none">
                <a:solidFill>
                  <a:srgbClr val="888888"/>
                </a:solidFill>
                <a:latin typeface="Times New Roman"/>
                <a:ea typeface="Times New Roman"/>
                <a:cs typeface="Times New Roman"/>
                <a:sym typeface="Times New Roman"/>
              </a:defRPr>
            </a:lvl4pPr>
            <a:lvl5pPr marL="1828800" marR="0" lvl="4" indent="0" algn="ctr" rtl="0">
              <a:spcBef>
                <a:spcPts val="360"/>
              </a:spcBef>
              <a:buClr>
                <a:schemeClr val="accent1"/>
              </a:buClr>
              <a:buFont typeface="Arial"/>
              <a:buNone/>
              <a:defRPr sz="1800" b="0" i="0" u="none" strike="noStrike" cap="none">
                <a:solidFill>
                  <a:srgbClr val="888888"/>
                </a:solidFill>
                <a:latin typeface="Times New Roman"/>
                <a:ea typeface="Times New Roman"/>
                <a:cs typeface="Times New Roman"/>
                <a:sym typeface="Times New Roman"/>
              </a:defRPr>
            </a:lvl5pPr>
            <a:lvl6pPr marL="2286000" marR="0" lvl="5" indent="0" algn="ctr" rtl="0">
              <a:spcBef>
                <a:spcPts val="320"/>
              </a:spcBef>
              <a:buClr>
                <a:schemeClr val="accent1"/>
              </a:buClr>
              <a:buFont typeface="Arial"/>
              <a:buNone/>
              <a:defRPr sz="1600" b="0" i="0" u="none" strike="noStrike" cap="none">
                <a:solidFill>
                  <a:srgbClr val="888888"/>
                </a:solidFill>
                <a:latin typeface="Times New Roman"/>
                <a:ea typeface="Times New Roman"/>
                <a:cs typeface="Times New Roman"/>
                <a:sym typeface="Times New Roman"/>
              </a:defRPr>
            </a:lvl6pPr>
            <a:lvl7pPr marL="2743200" marR="0" lvl="6" indent="0" algn="ctr" rtl="0">
              <a:spcBef>
                <a:spcPts val="320"/>
              </a:spcBef>
              <a:buClr>
                <a:schemeClr val="accent1"/>
              </a:buClr>
              <a:buFont typeface="Arial"/>
              <a:buNone/>
              <a:defRPr sz="1600" b="0" i="0" u="none" strike="noStrike" cap="none">
                <a:solidFill>
                  <a:srgbClr val="888888"/>
                </a:solidFill>
                <a:latin typeface="Times New Roman"/>
                <a:ea typeface="Times New Roman"/>
                <a:cs typeface="Times New Roman"/>
                <a:sym typeface="Times New Roman"/>
              </a:defRPr>
            </a:lvl7pPr>
            <a:lvl8pPr marL="3200400" marR="0" lvl="7" indent="0" algn="ctr" rtl="0">
              <a:spcBef>
                <a:spcPts val="320"/>
              </a:spcBef>
              <a:buClr>
                <a:schemeClr val="accent1"/>
              </a:buClr>
              <a:buFont typeface="Arial"/>
              <a:buNone/>
              <a:defRPr sz="1600" b="0" i="0" u="none" strike="noStrike" cap="none">
                <a:solidFill>
                  <a:srgbClr val="888888"/>
                </a:solidFill>
                <a:latin typeface="Times New Roman"/>
                <a:ea typeface="Times New Roman"/>
                <a:cs typeface="Times New Roman"/>
                <a:sym typeface="Times New Roman"/>
              </a:defRPr>
            </a:lvl8pPr>
            <a:lvl9pPr marL="3657600" marR="0" lvl="8" indent="0" algn="ctr" rtl="0">
              <a:spcBef>
                <a:spcPts val="320"/>
              </a:spcBef>
              <a:buClr>
                <a:schemeClr val="accent1"/>
              </a:buClr>
              <a:buFont typeface="Arial"/>
              <a:buNone/>
              <a:defRPr sz="1600" b="0" i="0" u="none" strike="noStrike" cap="none">
                <a:solidFill>
                  <a:srgbClr val="888888"/>
                </a:solidFill>
                <a:latin typeface="Times New Roman"/>
                <a:ea typeface="Times New Roman"/>
                <a:cs typeface="Times New Roman"/>
                <a:sym typeface="Times New Roman"/>
              </a:defRPr>
            </a:lvl9pPr>
          </a:lstStyle>
          <a:p>
            <a:endParaRPr/>
          </a:p>
        </p:txBody>
      </p:sp>
      <p:sp>
        <p:nvSpPr>
          <p:cNvPr id="20" name="Shape 20"/>
          <p:cNvSpPr txBox="1">
            <a:spLocks noGrp="1"/>
          </p:cNvSpPr>
          <p:nvPr>
            <p:ph type="dt" idx="10"/>
          </p:nvPr>
        </p:nvSpPr>
        <p:spPr>
          <a:xfrm>
            <a:off x="6248400" y="6208712"/>
            <a:ext cx="2133599" cy="365125"/>
          </a:xfrm>
          <a:prstGeom prst="rect">
            <a:avLst/>
          </a:prstGeom>
          <a:noFill/>
          <a:ln>
            <a:noFill/>
          </a:ln>
        </p:spPr>
        <p:txBody>
          <a:bodyPr lIns="91425" tIns="91425" rIns="91425" bIns="91425" anchor="ctr" anchorCtr="0"/>
          <a:lstStyle>
            <a:lvl1pPr marL="0" marR="0" lvl="0" indent="0" algn="r" rtl="0">
              <a:lnSpc>
                <a:spcPct val="100000"/>
              </a:lnSpc>
              <a:spcBef>
                <a:spcPts val="0"/>
              </a:spcBef>
              <a:spcAft>
                <a:spcPts val="0"/>
              </a:spcAft>
              <a:buNone/>
              <a:defRPr sz="1200" b="1" i="0" u="none">
                <a:solidFill>
                  <a:srgbClr val="454545"/>
                </a:solidFill>
                <a:latin typeface="Times New Roman"/>
                <a:ea typeface="Times New Roman"/>
                <a:cs typeface="Times New Roman"/>
                <a:sym typeface="Times New Roman"/>
              </a:defRPr>
            </a:lvl1pPr>
            <a:lvl2pPr marL="457200" marR="0" lvl="1"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2pPr>
            <a:lvl3pPr marL="914400" marR="0" lvl="2"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3pPr>
            <a:lvl4pPr marL="1371600" marR="0" lvl="3"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4pPr>
            <a:lvl5pPr marL="1828800" marR="0" lvl="4"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5pPr>
            <a:lvl6pPr marL="2286000" marR="0" lvl="5"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6pPr>
            <a:lvl7pPr marL="3200400" marR="0" lvl="6"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7pPr>
            <a:lvl8pPr marL="4572000" marR="0" lvl="7"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8pPr>
            <a:lvl9pPr marL="6400800" marR="0" lvl="8"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9pPr>
          </a:lstStyle>
          <a:p>
            <a:endParaRPr/>
          </a:p>
        </p:txBody>
      </p:sp>
      <p:sp>
        <p:nvSpPr>
          <p:cNvPr id="21" name="Shape 21"/>
          <p:cNvSpPr txBox="1">
            <a:spLocks noGrp="1"/>
          </p:cNvSpPr>
          <p:nvPr>
            <p:ph type="ftr" idx="11"/>
          </p:nvPr>
        </p:nvSpPr>
        <p:spPr>
          <a:xfrm>
            <a:off x="762000" y="6208712"/>
            <a:ext cx="4873624" cy="365125"/>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None/>
              <a:defRPr sz="1800" b="0" i="0" u="none">
                <a:solidFill>
                  <a:schemeClr val="dk1"/>
                </a:solidFill>
                <a:latin typeface="Times New Roman"/>
                <a:ea typeface="Times New Roman"/>
                <a:cs typeface="Times New Roman"/>
                <a:sym typeface="Times New Roman"/>
              </a:defRPr>
            </a:lvl1pPr>
            <a:lvl2pPr marL="457200" marR="0" lvl="1"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2pPr>
            <a:lvl3pPr marL="914400" marR="0" lvl="2"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3pPr>
            <a:lvl4pPr marL="1371600" marR="0" lvl="3"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4pPr>
            <a:lvl5pPr marL="1828800" marR="0" lvl="4"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5pPr>
            <a:lvl6pPr marL="2286000" marR="0" lvl="5"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6pPr>
            <a:lvl7pPr marL="3200400" marR="0" lvl="6"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7pPr>
            <a:lvl8pPr marL="4572000" marR="0" lvl="7"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8pPr>
            <a:lvl9pPr marL="6400800" marR="0" lvl="8"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9pPr>
          </a:lstStyle>
          <a:p>
            <a:endParaRPr/>
          </a:p>
        </p:txBody>
      </p:sp>
      <p:sp>
        <p:nvSpPr>
          <p:cNvPr id="22" name="Shape 22"/>
          <p:cNvSpPr txBox="1">
            <a:spLocks noGrp="1"/>
          </p:cNvSpPr>
          <p:nvPr>
            <p:ph type="sldNum" idx="12"/>
          </p:nvPr>
        </p:nvSpPr>
        <p:spPr>
          <a:xfrm>
            <a:off x="7620000" y="5688012"/>
            <a:ext cx="762000" cy="365125"/>
          </a:xfrm>
          <a:prstGeom prst="rect">
            <a:avLst/>
          </a:prstGeom>
          <a:noFill/>
          <a:ln>
            <a:noFill/>
          </a:ln>
        </p:spPr>
        <p:txBody>
          <a:bodyPr lIns="91425" tIns="45700" rIns="91425" bIns="45700" anchor="ctr" anchorCtr="0">
            <a:noAutofit/>
          </a:bodyPr>
          <a:lstStyle/>
          <a:p>
            <a:pPr marL="0" marR="0" lvl="0" indent="0" algn="r" rtl="0">
              <a:lnSpc>
                <a:spcPct val="100000"/>
              </a:lnSpc>
              <a:spcBef>
                <a:spcPts val="0"/>
              </a:spcBef>
              <a:spcAft>
                <a:spcPts val="0"/>
              </a:spcAft>
              <a:buClr>
                <a:srgbClr val="262626"/>
              </a:buClr>
              <a:buSzPct val="25000"/>
              <a:buFont typeface="Impact"/>
              <a:buNone/>
            </a:pPr>
            <a:fld id="{00000000-1234-1234-1234-123412341234}" type="slidenum">
              <a:rPr lang="en-US" sz="2400" b="0" i="0" u="none">
                <a:solidFill>
                  <a:srgbClr val="262626"/>
                </a:solidFill>
                <a:latin typeface="Impact"/>
                <a:ea typeface="Impact"/>
                <a:cs typeface="Impact"/>
                <a:sym typeface="Impact"/>
              </a:rPr>
              <a:t>‹#›</a:t>
            </a:fld>
            <a:endParaRPr lang="en-US" sz="2400" b="0" i="0" u="none">
              <a:solidFill>
                <a:srgbClr val="262626"/>
              </a:solidFill>
              <a:latin typeface="Impact"/>
              <a:ea typeface="Impact"/>
              <a:cs typeface="Impact"/>
              <a:sym typeface="Impact"/>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Shape 23"/>
        <p:cNvGrpSpPr/>
        <p:nvPr/>
      </p:nvGrpSpPr>
      <p:grpSpPr>
        <a:xfrm>
          <a:off x="0" y="0"/>
          <a:ext cx="0" cy="0"/>
          <a:chOff x="0" y="0"/>
          <a:chExt cx="0" cy="0"/>
        </a:xfrm>
      </p:grpSpPr>
      <p:sp>
        <p:nvSpPr>
          <p:cNvPr id="24" name="Shape 24"/>
          <p:cNvSpPr txBox="1">
            <a:spLocks noGrp="1"/>
          </p:cNvSpPr>
          <p:nvPr>
            <p:ph type="title"/>
          </p:nvPr>
        </p:nvSpPr>
        <p:spPr>
          <a:xfrm>
            <a:off x="442925" y="549321"/>
            <a:ext cx="8244000" cy="868200"/>
          </a:xfrm>
          <a:prstGeom prst="rect">
            <a:avLst/>
          </a:prstGeom>
          <a:noFill/>
          <a:ln>
            <a:noFill/>
          </a:ln>
        </p:spPr>
        <p:txBody>
          <a:bodyPr lIns="91425" tIns="91425" rIns="91425" bIns="91425" anchor="b" anchorCtr="0"/>
          <a:lstStyle>
            <a:lvl1pPr marL="0" marR="0" lvl="0"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1pPr>
            <a:lvl2pPr marL="0" marR="0" lvl="1"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2pPr>
            <a:lvl3pPr marL="0" marR="0" lvl="2"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3pPr>
            <a:lvl4pPr marL="0" marR="0" lvl="3"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4pPr>
            <a:lvl5pPr marL="0" marR="0" lvl="4"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5pPr>
            <a:lvl6pPr marL="457200" marR="0" lvl="5"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6pPr>
            <a:lvl7pPr marL="914400" marR="0" lvl="6"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7pPr>
            <a:lvl8pPr marL="1371600" marR="0" lvl="7"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8pPr>
            <a:lvl9pPr marL="1828800" marR="0" lvl="8"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9pPr>
          </a:lstStyle>
          <a:p>
            <a:endParaRPr/>
          </a:p>
        </p:txBody>
      </p:sp>
      <p:sp>
        <p:nvSpPr>
          <p:cNvPr id="25" name="Shape 25"/>
          <p:cNvSpPr txBox="1">
            <a:spLocks noGrp="1"/>
          </p:cNvSpPr>
          <p:nvPr>
            <p:ph type="body" idx="1"/>
          </p:nvPr>
        </p:nvSpPr>
        <p:spPr>
          <a:xfrm>
            <a:off x="457200" y="1600200"/>
            <a:ext cx="8229600" cy="4456112"/>
          </a:xfrm>
          <a:prstGeom prst="rect">
            <a:avLst/>
          </a:prstGeom>
          <a:noFill/>
          <a:ln>
            <a:noFill/>
          </a:ln>
        </p:spPr>
        <p:txBody>
          <a:bodyPr lIns="91425" tIns="91425" rIns="91425" bIns="91425" anchor="t" anchorCtr="0"/>
          <a:lstStyle>
            <a:lvl1pPr marL="342900" marR="0" lvl="0" indent="-139700" algn="l" rtl="0">
              <a:spcBef>
                <a:spcPts val="640"/>
              </a:spcBef>
              <a:spcAft>
                <a:spcPts val="0"/>
              </a:spcAft>
              <a:buClr>
                <a:schemeClr val="dk1"/>
              </a:buClr>
              <a:buSzPct val="100000"/>
              <a:buFont typeface="Verdana"/>
              <a:buChar char="•"/>
              <a:defRPr sz="3200" b="0" i="0" u="none" strike="noStrike" cap="none">
                <a:solidFill>
                  <a:schemeClr val="dk1"/>
                </a:solidFill>
                <a:latin typeface="Verdana"/>
                <a:ea typeface="Verdana"/>
                <a:cs typeface="Verdana"/>
                <a:sym typeface="Verdana"/>
              </a:defRPr>
            </a:lvl1pPr>
            <a:lvl2pPr marL="742950" marR="0" lvl="1" indent="-107950" algn="l" rtl="0">
              <a:spcBef>
                <a:spcPts val="560"/>
              </a:spcBef>
              <a:spcAft>
                <a:spcPts val="0"/>
              </a:spcAft>
              <a:buClr>
                <a:schemeClr val="dk1"/>
              </a:buClr>
              <a:buSzPct val="100000"/>
              <a:buFont typeface="Verdana"/>
              <a:buChar char="–"/>
              <a:defRPr sz="2800" b="0" i="0" u="none" strike="noStrike" cap="none">
                <a:solidFill>
                  <a:schemeClr val="dk1"/>
                </a:solidFill>
                <a:latin typeface="Verdana"/>
                <a:ea typeface="Verdana"/>
                <a:cs typeface="Verdana"/>
                <a:sym typeface="Verdana"/>
              </a:defRPr>
            </a:lvl2pPr>
            <a:lvl3pPr marL="1143000" marR="0" lvl="2" indent="-76200" algn="l" rtl="0">
              <a:spcBef>
                <a:spcPts val="480"/>
              </a:spcBef>
              <a:spcAft>
                <a:spcPts val="0"/>
              </a:spcAft>
              <a:buClr>
                <a:schemeClr val="dk1"/>
              </a:buClr>
              <a:buSzPct val="100000"/>
              <a:buFont typeface="Verdana"/>
              <a:buChar char="•"/>
              <a:defRPr sz="2400" b="0" i="0" u="none" strike="noStrike" cap="none">
                <a:solidFill>
                  <a:schemeClr val="dk1"/>
                </a:solidFill>
                <a:latin typeface="Verdana"/>
                <a:ea typeface="Verdana"/>
                <a:cs typeface="Verdana"/>
                <a:sym typeface="Verdana"/>
              </a:defRPr>
            </a:lvl3pPr>
            <a:lvl4pPr marL="1600200" marR="0" lvl="3" indent="-101600" algn="l" rtl="0">
              <a:spcBef>
                <a:spcPts val="400"/>
              </a:spcBef>
              <a:spcAft>
                <a:spcPts val="0"/>
              </a:spcAft>
              <a:buClr>
                <a:schemeClr val="dk1"/>
              </a:buClr>
              <a:buSzPct val="100000"/>
              <a:buFont typeface="Verdana"/>
              <a:buChar char="–"/>
              <a:defRPr sz="2000" b="0" i="0" u="none" strike="noStrike" cap="none">
                <a:solidFill>
                  <a:schemeClr val="dk1"/>
                </a:solidFill>
                <a:latin typeface="Verdana"/>
                <a:ea typeface="Verdana"/>
                <a:cs typeface="Verdana"/>
                <a:sym typeface="Verdana"/>
              </a:defRPr>
            </a:lvl4pPr>
            <a:lvl5pPr marL="2057400" marR="0" lvl="4" indent="-101600" algn="l" rtl="0">
              <a:spcBef>
                <a:spcPts val="400"/>
              </a:spcBef>
              <a:spcAft>
                <a:spcPts val="0"/>
              </a:spcAft>
              <a:buClr>
                <a:schemeClr val="dk1"/>
              </a:buClr>
              <a:buSzPct val="100000"/>
              <a:buFont typeface="Verdana"/>
              <a:buChar char="»"/>
              <a:defRPr sz="2000" b="0" i="0" u="none" strike="noStrike" cap="none">
                <a:solidFill>
                  <a:schemeClr val="dk1"/>
                </a:solidFill>
                <a:latin typeface="Verdana"/>
                <a:ea typeface="Verdana"/>
                <a:cs typeface="Verdana"/>
                <a:sym typeface="Verdana"/>
              </a:defRPr>
            </a:lvl5pPr>
            <a:lvl6pPr marL="2514600" marR="0" lvl="5" indent="-101600" algn="l" rtl="0">
              <a:spcBef>
                <a:spcPts val="400"/>
              </a:spcBef>
              <a:spcAft>
                <a:spcPts val="0"/>
              </a:spcAft>
              <a:buClr>
                <a:schemeClr val="dk1"/>
              </a:buClr>
              <a:buSzPct val="100000"/>
              <a:buFont typeface="Verdana"/>
              <a:buChar char="»"/>
              <a:defRPr sz="2000" b="0" i="0" u="none" strike="noStrike" cap="none">
                <a:solidFill>
                  <a:schemeClr val="dk1"/>
                </a:solidFill>
                <a:latin typeface="Verdana"/>
                <a:ea typeface="Verdana"/>
                <a:cs typeface="Verdana"/>
                <a:sym typeface="Verdana"/>
              </a:defRPr>
            </a:lvl6pPr>
            <a:lvl7pPr marL="2971800" marR="0" lvl="6" indent="-101600" algn="l" rtl="0">
              <a:spcBef>
                <a:spcPts val="400"/>
              </a:spcBef>
              <a:spcAft>
                <a:spcPts val="0"/>
              </a:spcAft>
              <a:buClr>
                <a:schemeClr val="dk1"/>
              </a:buClr>
              <a:buSzPct val="100000"/>
              <a:buFont typeface="Verdana"/>
              <a:buChar char="»"/>
              <a:defRPr sz="2000" b="0" i="0" u="none" strike="noStrike" cap="none">
                <a:solidFill>
                  <a:schemeClr val="dk1"/>
                </a:solidFill>
                <a:latin typeface="Verdana"/>
                <a:ea typeface="Verdana"/>
                <a:cs typeface="Verdana"/>
                <a:sym typeface="Verdana"/>
              </a:defRPr>
            </a:lvl7pPr>
            <a:lvl8pPr marL="3429000" marR="0" lvl="7" indent="-101600" algn="l" rtl="0">
              <a:spcBef>
                <a:spcPts val="400"/>
              </a:spcBef>
              <a:spcAft>
                <a:spcPts val="0"/>
              </a:spcAft>
              <a:buClr>
                <a:schemeClr val="dk1"/>
              </a:buClr>
              <a:buSzPct val="100000"/>
              <a:buFont typeface="Verdana"/>
              <a:buChar char="»"/>
              <a:defRPr sz="2000" b="0" i="0" u="none" strike="noStrike" cap="none">
                <a:solidFill>
                  <a:schemeClr val="dk1"/>
                </a:solidFill>
                <a:latin typeface="Verdana"/>
                <a:ea typeface="Verdana"/>
                <a:cs typeface="Verdana"/>
                <a:sym typeface="Verdana"/>
              </a:defRPr>
            </a:lvl8pPr>
            <a:lvl9pPr marL="3886200" marR="0" lvl="8" indent="-101600" algn="l" rtl="0">
              <a:spcBef>
                <a:spcPts val="400"/>
              </a:spcBef>
              <a:spcAft>
                <a:spcPts val="0"/>
              </a:spcAft>
              <a:buClr>
                <a:schemeClr val="dk1"/>
              </a:buClr>
              <a:buSzPct val="100000"/>
              <a:buFont typeface="Verdana"/>
              <a:buChar char="»"/>
              <a:defRPr sz="2000" b="0" i="0" u="none" strike="noStrike" cap="none">
                <a:solidFill>
                  <a:schemeClr val="dk1"/>
                </a:solidFill>
                <a:latin typeface="Verdana"/>
                <a:ea typeface="Verdana"/>
                <a:cs typeface="Verdana"/>
                <a:sym typeface="Verdana"/>
              </a:defRPr>
            </a:lvl9pPr>
          </a:lstStyle>
          <a:p>
            <a:endParaRPr/>
          </a:p>
        </p:txBody>
      </p:sp>
      <p:sp>
        <p:nvSpPr>
          <p:cNvPr id="26" name="Shape 26"/>
          <p:cNvSpPr txBox="1">
            <a:spLocks noGrp="1"/>
          </p:cNvSpPr>
          <p:nvPr>
            <p:ph type="dt" idx="10"/>
          </p:nvPr>
        </p:nvSpPr>
        <p:spPr>
          <a:xfrm>
            <a:off x="457200" y="6243637"/>
            <a:ext cx="2133599" cy="457200"/>
          </a:xfrm>
          <a:prstGeom prst="rect">
            <a:avLst/>
          </a:prstGeom>
          <a:noFill/>
          <a:ln>
            <a:noFill/>
          </a:ln>
        </p:spPr>
        <p:txBody>
          <a:bodyPr lIns="91425" tIns="91425" rIns="91425" bIns="91425" anchor="t" anchorCtr="0"/>
          <a:lstStyle>
            <a:lvl1pPr marL="0" marR="0" lvl="0" indent="0" algn="l" rtl="0">
              <a:spcBef>
                <a:spcPts val="0"/>
              </a:spcBef>
              <a:spcAft>
                <a:spcPts val="0"/>
              </a:spcAft>
              <a:buNone/>
              <a:defRPr sz="1400">
                <a:solidFill>
                  <a:schemeClr val="dk1"/>
                </a:solidFill>
                <a:latin typeface="Verdana"/>
                <a:ea typeface="Verdana"/>
                <a:cs typeface="Verdana"/>
                <a:sym typeface="Verdana"/>
              </a:defRPr>
            </a:lvl1pPr>
            <a:lvl2pPr marL="457200" marR="0" lvl="1" indent="0" algn="l" rtl="0">
              <a:spcBef>
                <a:spcPts val="0"/>
              </a:spcBef>
              <a:spcAft>
                <a:spcPts val="0"/>
              </a:spcAft>
              <a:buNone/>
              <a:defRPr sz="1800" b="0" i="0" u="none" strike="noStrike" cap="none">
                <a:solidFill>
                  <a:schemeClr val="dk1"/>
                </a:solidFill>
                <a:latin typeface="Verdana"/>
                <a:ea typeface="Verdana"/>
                <a:cs typeface="Verdana"/>
                <a:sym typeface="Verdana"/>
              </a:defRPr>
            </a:lvl2pPr>
            <a:lvl3pPr marL="914400" marR="0" lvl="2" indent="0" algn="l" rtl="0">
              <a:spcBef>
                <a:spcPts val="0"/>
              </a:spcBef>
              <a:spcAft>
                <a:spcPts val="0"/>
              </a:spcAft>
              <a:buNone/>
              <a:defRPr sz="1800" b="0" i="0" u="none" strike="noStrike" cap="none">
                <a:solidFill>
                  <a:schemeClr val="dk1"/>
                </a:solidFill>
                <a:latin typeface="Verdana"/>
                <a:ea typeface="Verdana"/>
                <a:cs typeface="Verdana"/>
                <a:sym typeface="Verdana"/>
              </a:defRPr>
            </a:lvl3pPr>
            <a:lvl4pPr marL="1371600" marR="0" lvl="3" indent="0" algn="l" rtl="0">
              <a:spcBef>
                <a:spcPts val="0"/>
              </a:spcBef>
              <a:spcAft>
                <a:spcPts val="0"/>
              </a:spcAft>
              <a:buNone/>
              <a:defRPr sz="1800" b="0" i="0" u="none" strike="noStrike" cap="none">
                <a:solidFill>
                  <a:schemeClr val="dk1"/>
                </a:solidFill>
                <a:latin typeface="Verdana"/>
                <a:ea typeface="Verdana"/>
                <a:cs typeface="Verdana"/>
                <a:sym typeface="Verdana"/>
              </a:defRPr>
            </a:lvl4pPr>
            <a:lvl5pPr marL="1828800" marR="0" lvl="4" indent="0" algn="l" rtl="0">
              <a:spcBef>
                <a:spcPts val="0"/>
              </a:spcBef>
              <a:spcAft>
                <a:spcPts val="0"/>
              </a:spcAft>
              <a:buNone/>
              <a:defRPr sz="1800" b="0" i="0" u="none" strike="noStrike" cap="none">
                <a:solidFill>
                  <a:schemeClr val="dk1"/>
                </a:solidFill>
                <a:latin typeface="Verdana"/>
                <a:ea typeface="Verdana"/>
                <a:cs typeface="Verdana"/>
                <a:sym typeface="Verdana"/>
              </a:defRPr>
            </a:lvl5pPr>
            <a:lvl6pPr marL="2286000" marR="0" lvl="5" indent="0" algn="l" rtl="0">
              <a:spcBef>
                <a:spcPts val="0"/>
              </a:spcBef>
              <a:buNone/>
              <a:defRPr sz="1800" b="0" i="0" u="none" strike="noStrike" cap="none">
                <a:solidFill>
                  <a:schemeClr val="dk1"/>
                </a:solidFill>
                <a:latin typeface="Verdana"/>
                <a:ea typeface="Verdana"/>
                <a:cs typeface="Verdana"/>
                <a:sym typeface="Verdana"/>
              </a:defRPr>
            </a:lvl6pPr>
            <a:lvl7pPr marL="2743200" marR="0" lvl="6" indent="0" algn="l" rtl="0">
              <a:spcBef>
                <a:spcPts val="0"/>
              </a:spcBef>
              <a:buNone/>
              <a:defRPr sz="1800" b="0" i="0" u="none" strike="noStrike" cap="none">
                <a:solidFill>
                  <a:schemeClr val="dk1"/>
                </a:solidFill>
                <a:latin typeface="Verdana"/>
                <a:ea typeface="Verdana"/>
                <a:cs typeface="Verdana"/>
                <a:sym typeface="Verdana"/>
              </a:defRPr>
            </a:lvl7pPr>
            <a:lvl8pPr marL="3200400" marR="0" lvl="7" indent="0" algn="l" rtl="0">
              <a:spcBef>
                <a:spcPts val="0"/>
              </a:spcBef>
              <a:buNone/>
              <a:defRPr sz="1800" b="0" i="0" u="none" strike="noStrike" cap="none">
                <a:solidFill>
                  <a:schemeClr val="dk1"/>
                </a:solidFill>
                <a:latin typeface="Verdana"/>
                <a:ea typeface="Verdana"/>
                <a:cs typeface="Verdana"/>
                <a:sym typeface="Verdana"/>
              </a:defRPr>
            </a:lvl8pPr>
            <a:lvl9pPr marL="3657600" marR="0" lvl="8" indent="0" algn="l" rtl="0">
              <a:spcBef>
                <a:spcPts val="0"/>
              </a:spcBef>
              <a:buNone/>
              <a:defRPr sz="1800" b="0" i="0" u="none" strike="noStrike" cap="none">
                <a:solidFill>
                  <a:schemeClr val="dk1"/>
                </a:solidFill>
                <a:latin typeface="Verdana"/>
                <a:ea typeface="Verdana"/>
                <a:cs typeface="Verdana"/>
                <a:sym typeface="Verdana"/>
              </a:defRPr>
            </a:lvl9pPr>
          </a:lstStyle>
          <a:p>
            <a:endParaRPr/>
          </a:p>
        </p:txBody>
      </p:sp>
      <p:sp>
        <p:nvSpPr>
          <p:cNvPr id="27" name="Shape 27"/>
          <p:cNvSpPr txBox="1">
            <a:spLocks noGrp="1"/>
          </p:cNvSpPr>
          <p:nvPr>
            <p:ph type="ftr" idx="11"/>
          </p:nvPr>
        </p:nvSpPr>
        <p:spPr>
          <a:xfrm>
            <a:off x="3124200" y="6248400"/>
            <a:ext cx="2895600" cy="457200"/>
          </a:xfrm>
          <a:prstGeom prst="rect">
            <a:avLst/>
          </a:prstGeom>
          <a:noFill/>
          <a:ln>
            <a:noFill/>
          </a:ln>
        </p:spPr>
        <p:txBody>
          <a:bodyPr lIns="91425" tIns="91425" rIns="91425" bIns="91425" anchor="t" anchorCtr="0"/>
          <a:lstStyle>
            <a:lvl1pPr marL="0" marR="0" lvl="0" indent="0" algn="ctr" rtl="0">
              <a:spcBef>
                <a:spcPts val="0"/>
              </a:spcBef>
              <a:spcAft>
                <a:spcPts val="0"/>
              </a:spcAft>
              <a:buNone/>
              <a:defRPr sz="1400">
                <a:solidFill>
                  <a:schemeClr val="dk1"/>
                </a:solidFill>
                <a:latin typeface="Verdana"/>
                <a:ea typeface="Verdana"/>
                <a:cs typeface="Verdana"/>
                <a:sym typeface="Verdana"/>
              </a:defRPr>
            </a:lvl1pPr>
            <a:lvl2pPr marL="457200" marR="0" lvl="1" indent="0" algn="l" rtl="0">
              <a:spcBef>
                <a:spcPts val="0"/>
              </a:spcBef>
              <a:spcAft>
                <a:spcPts val="0"/>
              </a:spcAft>
              <a:buNone/>
              <a:defRPr sz="1800" b="0" i="0" u="none" strike="noStrike" cap="none">
                <a:solidFill>
                  <a:schemeClr val="dk1"/>
                </a:solidFill>
                <a:latin typeface="Verdana"/>
                <a:ea typeface="Verdana"/>
                <a:cs typeface="Verdana"/>
                <a:sym typeface="Verdana"/>
              </a:defRPr>
            </a:lvl2pPr>
            <a:lvl3pPr marL="914400" marR="0" lvl="2" indent="0" algn="l" rtl="0">
              <a:spcBef>
                <a:spcPts val="0"/>
              </a:spcBef>
              <a:spcAft>
                <a:spcPts val="0"/>
              </a:spcAft>
              <a:buNone/>
              <a:defRPr sz="1800" b="0" i="0" u="none" strike="noStrike" cap="none">
                <a:solidFill>
                  <a:schemeClr val="dk1"/>
                </a:solidFill>
                <a:latin typeface="Verdana"/>
                <a:ea typeface="Verdana"/>
                <a:cs typeface="Verdana"/>
                <a:sym typeface="Verdana"/>
              </a:defRPr>
            </a:lvl3pPr>
            <a:lvl4pPr marL="1371600" marR="0" lvl="3" indent="0" algn="l" rtl="0">
              <a:spcBef>
                <a:spcPts val="0"/>
              </a:spcBef>
              <a:spcAft>
                <a:spcPts val="0"/>
              </a:spcAft>
              <a:buNone/>
              <a:defRPr sz="1800" b="0" i="0" u="none" strike="noStrike" cap="none">
                <a:solidFill>
                  <a:schemeClr val="dk1"/>
                </a:solidFill>
                <a:latin typeface="Verdana"/>
                <a:ea typeface="Verdana"/>
                <a:cs typeface="Verdana"/>
                <a:sym typeface="Verdana"/>
              </a:defRPr>
            </a:lvl4pPr>
            <a:lvl5pPr marL="1828800" marR="0" lvl="4" indent="0" algn="l" rtl="0">
              <a:spcBef>
                <a:spcPts val="0"/>
              </a:spcBef>
              <a:spcAft>
                <a:spcPts val="0"/>
              </a:spcAft>
              <a:buNone/>
              <a:defRPr sz="1800" b="0" i="0" u="none" strike="noStrike" cap="none">
                <a:solidFill>
                  <a:schemeClr val="dk1"/>
                </a:solidFill>
                <a:latin typeface="Verdana"/>
                <a:ea typeface="Verdana"/>
                <a:cs typeface="Verdana"/>
                <a:sym typeface="Verdana"/>
              </a:defRPr>
            </a:lvl5pPr>
            <a:lvl6pPr marL="2286000" marR="0" lvl="5" indent="0" algn="l" rtl="0">
              <a:spcBef>
                <a:spcPts val="0"/>
              </a:spcBef>
              <a:buNone/>
              <a:defRPr sz="1800" b="0" i="0" u="none" strike="noStrike" cap="none">
                <a:solidFill>
                  <a:schemeClr val="dk1"/>
                </a:solidFill>
                <a:latin typeface="Verdana"/>
                <a:ea typeface="Verdana"/>
                <a:cs typeface="Verdana"/>
                <a:sym typeface="Verdana"/>
              </a:defRPr>
            </a:lvl6pPr>
            <a:lvl7pPr marL="2743200" marR="0" lvl="6" indent="0" algn="l" rtl="0">
              <a:spcBef>
                <a:spcPts val="0"/>
              </a:spcBef>
              <a:buNone/>
              <a:defRPr sz="1800" b="0" i="0" u="none" strike="noStrike" cap="none">
                <a:solidFill>
                  <a:schemeClr val="dk1"/>
                </a:solidFill>
                <a:latin typeface="Verdana"/>
                <a:ea typeface="Verdana"/>
                <a:cs typeface="Verdana"/>
                <a:sym typeface="Verdana"/>
              </a:defRPr>
            </a:lvl7pPr>
            <a:lvl8pPr marL="3200400" marR="0" lvl="7" indent="0" algn="l" rtl="0">
              <a:spcBef>
                <a:spcPts val="0"/>
              </a:spcBef>
              <a:buNone/>
              <a:defRPr sz="1800" b="0" i="0" u="none" strike="noStrike" cap="none">
                <a:solidFill>
                  <a:schemeClr val="dk1"/>
                </a:solidFill>
                <a:latin typeface="Verdana"/>
                <a:ea typeface="Verdana"/>
                <a:cs typeface="Verdana"/>
                <a:sym typeface="Verdana"/>
              </a:defRPr>
            </a:lvl8pPr>
            <a:lvl9pPr marL="3657600" marR="0" lvl="8" indent="0" algn="l" rtl="0">
              <a:spcBef>
                <a:spcPts val="0"/>
              </a:spcBef>
              <a:buNone/>
              <a:defRPr sz="1800" b="0" i="0" u="none" strike="noStrike" cap="none">
                <a:solidFill>
                  <a:schemeClr val="dk1"/>
                </a:solidFill>
                <a:latin typeface="Verdana"/>
                <a:ea typeface="Verdana"/>
                <a:cs typeface="Verdana"/>
                <a:sym typeface="Verdana"/>
              </a:defRPr>
            </a:lvl9pPr>
          </a:lstStyle>
          <a:p>
            <a:endParaRPr/>
          </a:p>
        </p:txBody>
      </p:sp>
      <p:sp>
        <p:nvSpPr>
          <p:cNvPr id="28" name="Shape 28"/>
          <p:cNvSpPr txBox="1">
            <a:spLocks noGrp="1"/>
          </p:cNvSpPr>
          <p:nvPr>
            <p:ph type="sldNum" idx="12"/>
          </p:nvPr>
        </p:nvSpPr>
        <p:spPr>
          <a:xfrm>
            <a:off x="6553200" y="6243637"/>
            <a:ext cx="2133599" cy="457200"/>
          </a:xfrm>
          <a:prstGeom prst="rect">
            <a:avLst/>
          </a:prstGeom>
          <a:noFill/>
          <a:ln>
            <a:noFill/>
          </a:ln>
        </p:spPr>
        <p:txBody>
          <a:bodyPr lIns="91425" tIns="45700" rIns="91425" bIns="45700" anchor="t" anchorCtr="0">
            <a:noAutofit/>
          </a:bodyPr>
          <a:lstStyle/>
          <a:p>
            <a:pPr marL="0" marR="0" lvl="0" indent="0" algn="r" rtl="0">
              <a:spcBef>
                <a:spcPts val="0"/>
              </a:spcBef>
              <a:spcAft>
                <a:spcPts val="0"/>
              </a:spcAft>
              <a:buSzPct val="25000"/>
              <a:buNone/>
            </a:pPr>
            <a:fld id="{00000000-1234-1234-1234-123412341234}" type="slidenum">
              <a:rPr lang="en-US" sz="1400">
                <a:solidFill>
                  <a:schemeClr val="dk1"/>
                </a:solidFill>
                <a:latin typeface="Verdana"/>
                <a:ea typeface="Verdana"/>
                <a:cs typeface="Verdana"/>
                <a:sym typeface="Verdana"/>
              </a:rPr>
              <a:t>‹#›</a:t>
            </a:fld>
            <a:endParaRPr lang="en-US" sz="1400">
              <a:solidFill>
                <a:schemeClr val="dk1"/>
              </a:solidFill>
              <a:latin typeface="Verdana"/>
              <a:ea typeface="Verdana"/>
              <a:cs typeface="Verdana"/>
              <a:sym typeface="Verdana"/>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37"/>
        <p:cNvGrpSpPr/>
        <p:nvPr/>
      </p:nvGrpSpPr>
      <p:grpSpPr>
        <a:xfrm>
          <a:off x="0" y="0"/>
          <a:ext cx="0" cy="0"/>
          <a:chOff x="0" y="0"/>
          <a:chExt cx="0" cy="0"/>
        </a:xfrm>
      </p:grpSpPr>
      <p:sp>
        <p:nvSpPr>
          <p:cNvPr id="38" name="Shape 38"/>
          <p:cNvSpPr txBox="1">
            <a:spLocks noGrp="1"/>
          </p:cNvSpPr>
          <p:nvPr>
            <p:ph type="dt" idx="10"/>
          </p:nvPr>
        </p:nvSpPr>
        <p:spPr>
          <a:xfrm>
            <a:off x="6248400" y="6208712"/>
            <a:ext cx="2133599" cy="365125"/>
          </a:xfrm>
          <a:prstGeom prst="rect">
            <a:avLst/>
          </a:prstGeom>
          <a:noFill/>
          <a:ln>
            <a:noFill/>
          </a:ln>
        </p:spPr>
        <p:txBody>
          <a:bodyPr lIns="91425" tIns="91425" rIns="91425" bIns="91425" anchor="ctr" anchorCtr="0"/>
          <a:lstStyle>
            <a:lvl1pPr marL="0" marR="0" lvl="0" indent="0" algn="r" rtl="0">
              <a:lnSpc>
                <a:spcPct val="100000"/>
              </a:lnSpc>
              <a:spcBef>
                <a:spcPts val="0"/>
              </a:spcBef>
              <a:spcAft>
                <a:spcPts val="0"/>
              </a:spcAft>
              <a:buNone/>
              <a:defRPr sz="1200" b="1" i="0" u="none">
                <a:solidFill>
                  <a:srgbClr val="454545"/>
                </a:solidFill>
                <a:latin typeface="Times New Roman"/>
                <a:ea typeface="Times New Roman"/>
                <a:cs typeface="Times New Roman"/>
                <a:sym typeface="Times New Roman"/>
              </a:defRPr>
            </a:lvl1pPr>
            <a:lvl2pPr marL="457200" marR="0" lvl="1"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2pPr>
            <a:lvl3pPr marL="914400" marR="0" lvl="2"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3pPr>
            <a:lvl4pPr marL="1371600" marR="0" lvl="3"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4pPr>
            <a:lvl5pPr marL="1828800" marR="0" lvl="4"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5pPr>
            <a:lvl6pPr marL="2286000" marR="0" lvl="5"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6pPr>
            <a:lvl7pPr marL="3200400" marR="0" lvl="6"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7pPr>
            <a:lvl8pPr marL="4572000" marR="0" lvl="7"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8pPr>
            <a:lvl9pPr marL="6400800" marR="0" lvl="8"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9pPr>
          </a:lstStyle>
          <a:p>
            <a:endParaRPr/>
          </a:p>
        </p:txBody>
      </p:sp>
      <p:sp>
        <p:nvSpPr>
          <p:cNvPr id="39" name="Shape 39"/>
          <p:cNvSpPr txBox="1">
            <a:spLocks noGrp="1"/>
          </p:cNvSpPr>
          <p:nvPr>
            <p:ph type="ftr" idx="11"/>
          </p:nvPr>
        </p:nvSpPr>
        <p:spPr>
          <a:xfrm>
            <a:off x="762000" y="6208712"/>
            <a:ext cx="4873624" cy="365125"/>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None/>
              <a:defRPr sz="1800" b="0" i="0" u="none">
                <a:solidFill>
                  <a:schemeClr val="dk1"/>
                </a:solidFill>
                <a:latin typeface="Times New Roman"/>
                <a:ea typeface="Times New Roman"/>
                <a:cs typeface="Times New Roman"/>
                <a:sym typeface="Times New Roman"/>
              </a:defRPr>
            </a:lvl1pPr>
            <a:lvl2pPr marL="457200" marR="0" lvl="1"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2pPr>
            <a:lvl3pPr marL="914400" marR="0" lvl="2"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3pPr>
            <a:lvl4pPr marL="1371600" marR="0" lvl="3"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4pPr>
            <a:lvl5pPr marL="1828800" marR="0" lvl="4"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5pPr>
            <a:lvl6pPr marL="2286000" marR="0" lvl="5"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6pPr>
            <a:lvl7pPr marL="3200400" marR="0" lvl="6"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7pPr>
            <a:lvl8pPr marL="4572000" marR="0" lvl="7"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8pPr>
            <a:lvl9pPr marL="6400800" marR="0" lvl="8"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9pPr>
          </a:lstStyle>
          <a:p>
            <a:endParaRPr/>
          </a:p>
        </p:txBody>
      </p:sp>
      <p:sp>
        <p:nvSpPr>
          <p:cNvPr id="40" name="Shape 40"/>
          <p:cNvSpPr txBox="1">
            <a:spLocks noGrp="1"/>
          </p:cNvSpPr>
          <p:nvPr>
            <p:ph type="sldNum" idx="12"/>
          </p:nvPr>
        </p:nvSpPr>
        <p:spPr>
          <a:xfrm>
            <a:off x="7620000" y="5688012"/>
            <a:ext cx="762000" cy="365125"/>
          </a:xfrm>
          <a:prstGeom prst="rect">
            <a:avLst/>
          </a:prstGeom>
          <a:noFill/>
          <a:ln>
            <a:noFill/>
          </a:ln>
        </p:spPr>
        <p:txBody>
          <a:bodyPr lIns="91425" tIns="45700" rIns="91425" bIns="45700" anchor="ctr" anchorCtr="0">
            <a:noAutofit/>
          </a:bodyPr>
          <a:lstStyle/>
          <a:p>
            <a:pPr marL="0" marR="0" lvl="0" indent="0" algn="r" rtl="0">
              <a:lnSpc>
                <a:spcPct val="100000"/>
              </a:lnSpc>
              <a:spcBef>
                <a:spcPts val="0"/>
              </a:spcBef>
              <a:spcAft>
                <a:spcPts val="0"/>
              </a:spcAft>
              <a:buClr>
                <a:srgbClr val="262626"/>
              </a:buClr>
              <a:buSzPct val="25000"/>
              <a:buFont typeface="Impact"/>
              <a:buNone/>
            </a:pPr>
            <a:fld id="{00000000-1234-1234-1234-123412341234}" type="slidenum">
              <a:rPr lang="en-US" sz="2400" b="0" i="0" u="none">
                <a:solidFill>
                  <a:srgbClr val="262626"/>
                </a:solidFill>
                <a:latin typeface="Impact"/>
                <a:ea typeface="Impact"/>
                <a:cs typeface="Impact"/>
                <a:sym typeface="Impact"/>
              </a:rPr>
              <a:t>‹#›</a:t>
            </a:fld>
            <a:endParaRPr lang="en-US" sz="2400" b="0" i="0" u="none">
              <a:solidFill>
                <a:srgbClr val="262626"/>
              </a:solidFill>
              <a:latin typeface="Impact"/>
              <a:ea typeface="Impact"/>
              <a:cs typeface="Impact"/>
              <a:sym typeface="Impact"/>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41"/>
        <p:cNvGrpSpPr/>
        <p:nvPr/>
      </p:nvGrpSpPr>
      <p:grpSpPr>
        <a:xfrm>
          <a:off x="0" y="0"/>
          <a:ext cx="0" cy="0"/>
          <a:chOff x="0" y="0"/>
          <a:chExt cx="0" cy="0"/>
        </a:xfrm>
      </p:grpSpPr>
      <p:sp>
        <p:nvSpPr>
          <p:cNvPr id="42" name="Shape 42"/>
          <p:cNvSpPr txBox="1">
            <a:spLocks noGrp="1"/>
          </p:cNvSpPr>
          <p:nvPr>
            <p:ph type="title"/>
          </p:nvPr>
        </p:nvSpPr>
        <p:spPr>
          <a:xfrm>
            <a:off x="762000" y="4572000"/>
            <a:ext cx="6781800" cy="1600199"/>
          </a:xfrm>
          <a:prstGeom prst="rect">
            <a:avLst/>
          </a:prstGeom>
          <a:noFill/>
          <a:ln>
            <a:noFill/>
          </a:ln>
        </p:spPr>
        <p:txBody>
          <a:bodyPr lIns="91425" tIns="91425" rIns="91425" bIns="91425" anchor="b" anchorCtr="0"/>
          <a:lstStyle>
            <a:lvl1pPr marL="0" marR="0" lvl="0" indent="0" algn="l" rtl="0">
              <a:spcBef>
                <a:spcPts val="0"/>
              </a:spcBef>
              <a:buClr>
                <a:srgbClr val="262626"/>
              </a:buClr>
              <a:buFont typeface="Impact"/>
              <a:buNone/>
              <a:defRPr sz="5400" b="0" i="0" u="none" strike="noStrike" cap="none">
                <a:solidFill>
                  <a:srgbClr val="262626"/>
                </a:solidFill>
                <a:latin typeface="Impact"/>
                <a:ea typeface="Impact"/>
                <a:cs typeface="Impact"/>
                <a:sym typeface="Impact"/>
              </a:defRPr>
            </a:lvl1pPr>
            <a:lvl2pPr marL="0" marR="0" lvl="1" indent="0" algn="l" rtl="0">
              <a:spcBef>
                <a:spcPts val="0"/>
              </a:spcBef>
              <a:buNone/>
              <a:defRPr sz="1800" b="0" i="0" u="none" strike="noStrike" cap="none">
                <a:solidFill>
                  <a:schemeClr val="dk2"/>
                </a:solidFill>
              </a:defRPr>
            </a:lvl2pPr>
            <a:lvl3pPr marL="0" marR="0" lvl="2" indent="0" algn="l" rtl="0">
              <a:spcBef>
                <a:spcPts val="0"/>
              </a:spcBef>
              <a:buNone/>
              <a:defRPr sz="1800" b="0" i="0" u="none" strike="noStrike" cap="none">
                <a:solidFill>
                  <a:schemeClr val="dk2"/>
                </a:solidFill>
              </a:defRPr>
            </a:lvl3pPr>
            <a:lvl4pPr marL="0" marR="0" lvl="3" indent="0" algn="l" rtl="0">
              <a:spcBef>
                <a:spcPts val="0"/>
              </a:spcBef>
              <a:buNone/>
              <a:defRPr sz="1800" b="0" i="0" u="none" strike="noStrike" cap="none">
                <a:solidFill>
                  <a:schemeClr val="dk2"/>
                </a:solidFill>
              </a:defRPr>
            </a:lvl4pPr>
            <a:lvl5pPr marL="0" marR="0" lvl="4" indent="0" algn="l" rtl="0">
              <a:spcBef>
                <a:spcPts val="0"/>
              </a:spcBef>
              <a:buNone/>
              <a:defRPr sz="1800" b="0" i="0" u="none" strike="noStrike" cap="none">
                <a:solidFill>
                  <a:schemeClr val="dk2"/>
                </a:solidFill>
              </a:defRPr>
            </a:lvl5pPr>
            <a:lvl6pPr marL="0" marR="0" lvl="5" indent="0" algn="l" rtl="0">
              <a:spcBef>
                <a:spcPts val="0"/>
              </a:spcBef>
              <a:buNone/>
              <a:defRPr sz="1800" b="0" i="0" u="none" strike="noStrike" cap="none">
                <a:solidFill>
                  <a:schemeClr val="dk2"/>
                </a:solidFill>
              </a:defRPr>
            </a:lvl6pPr>
            <a:lvl7pPr marL="0" marR="0" lvl="6" indent="0" algn="l" rtl="0">
              <a:spcBef>
                <a:spcPts val="0"/>
              </a:spcBef>
              <a:buNone/>
              <a:defRPr sz="1800" b="0" i="0" u="none" strike="noStrike" cap="none">
                <a:solidFill>
                  <a:schemeClr val="dk2"/>
                </a:solidFill>
              </a:defRPr>
            </a:lvl7pPr>
            <a:lvl8pPr marL="0" marR="0" lvl="7" indent="0" algn="l" rtl="0">
              <a:spcBef>
                <a:spcPts val="0"/>
              </a:spcBef>
              <a:buNone/>
              <a:defRPr sz="1800" b="0" i="0" u="none" strike="noStrike" cap="none">
                <a:solidFill>
                  <a:schemeClr val="dk2"/>
                </a:solidFill>
              </a:defRPr>
            </a:lvl8pPr>
            <a:lvl9pPr marL="0" marR="0" lvl="8" indent="0" algn="l" rtl="0">
              <a:spcBef>
                <a:spcPts val="0"/>
              </a:spcBef>
              <a:buNone/>
              <a:defRPr sz="1800" b="0" i="0" u="none" strike="noStrike" cap="none">
                <a:solidFill>
                  <a:schemeClr val="dk2"/>
                </a:solidFill>
              </a:defRPr>
            </a:lvl9pPr>
          </a:lstStyle>
          <a:p>
            <a:endParaRPr/>
          </a:p>
        </p:txBody>
      </p:sp>
      <p:sp>
        <p:nvSpPr>
          <p:cNvPr id="43" name="Shape 43"/>
          <p:cNvSpPr txBox="1">
            <a:spLocks noGrp="1"/>
          </p:cNvSpPr>
          <p:nvPr>
            <p:ph type="dt" idx="10"/>
          </p:nvPr>
        </p:nvSpPr>
        <p:spPr>
          <a:xfrm>
            <a:off x="6248400" y="6208712"/>
            <a:ext cx="2133599" cy="365125"/>
          </a:xfrm>
          <a:prstGeom prst="rect">
            <a:avLst/>
          </a:prstGeom>
          <a:noFill/>
          <a:ln>
            <a:noFill/>
          </a:ln>
        </p:spPr>
        <p:txBody>
          <a:bodyPr lIns="91425" tIns="91425" rIns="91425" bIns="91425" anchor="ctr" anchorCtr="0"/>
          <a:lstStyle>
            <a:lvl1pPr marL="0" marR="0" lvl="0" indent="0" algn="r" rtl="0">
              <a:lnSpc>
                <a:spcPct val="100000"/>
              </a:lnSpc>
              <a:spcBef>
                <a:spcPts val="0"/>
              </a:spcBef>
              <a:spcAft>
                <a:spcPts val="0"/>
              </a:spcAft>
              <a:buNone/>
              <a:defRPr sz="1200" b="1" i="0" u="none">
                <a:solidFill>
                  <a:srgbClr val="454545"/>
                </a:solidFill>
                <a:latin typeface="Times New Roman"/>
                <a:ea typeface="Times New Roman"/>
                <a:cs typeface="Times New Roman"/>
                <a:sym typeface="Times New Roman"/>
              </a:defRPr>
            </a:lvl1pPr>
            <a:lvl2pPr marL="457200" marR="0" lvl="1"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2pPr>
            <a:lvl3pPr marL="914400" marR="0" lvl="2"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3pPr>
            <a:lvl4pPr marL="1371600" marR="0" lvl="3"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4pPr>
            <a:lvl5pPr marL="1828800" marR="0" lvl="4"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5pPr>
            <a:lvl6pPr marL="2286000" marR="0" lvl="5"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6pPr>
            <a:lvl7pPr marL="3200400" marR="0" lvl="6"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7pPr>
            <a:lvl8pPr marL="4572000" marR="0" lvl="7"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8pPr>
            <a:lvl9pPr marL="6400800" marR="0" lvl="8"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9pPr>
          </a:lstStyle>
          <a:p>
            <a:endParaRPr/>
          </a:p>
        </p:txBody>
      </p:sp>
      <p:sp>
        <p:nvSpPr>
          <p:cNvPr id="44" name="Shape 44"/>
          <p:cNvSpPr txBox="1">
            <a:spLocks noGrp="1"/>
          </p:cNvSpPr>
          <p:nvPr>
            <p:ph type="ftr" idx="11"/>
          </p:nvPr>
        </p:nvSpPr>
        <p:spPr>
          <a:xfrm>
            <a:off x="762000" y="6208712"/>
            <a:ext cx="4873624" cy="365125"/>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None/>
              <a:defRPr sz="1800" b="0" i="0" u="none">
                <a:solidFill>
                  <a:schemeClr val="dk1"/>
                </a:solidFill>
                <a:latin typeface="Times New Roman"/>
                <a:ea typeface="Times New Roman"/>
                <a:cs typeface="Times New Roman"/>
                <a:sym typeface="Times New Roman"/>
              </a:defRPr>
            </a:lvl1pPr>
            <a:lvl2pPr marL="457200" marR="0" lvl="1"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2pPr>
            <a:lvl3pPr marL="914400" marR="0" lvl="2"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3pPr>
            <a:lvl4pPr marL="1371600" marR="0" lvl="3"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4pPr>
            <a:lvl5pPr marL="1828800" marR="0" lvl="4"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5pPr>
            <a:lvl6pPr marL="2286000" marR="0" lvl="5"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6pPr>
            <a:lvl7pPr marL="3200400" marR="0" lvl="6"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7pPr>
            <a:lvl8pPr marL="4572000" marR="0" lvl="7"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8pPr>
            <a:lvl9pPr marL="6400800" marR="0" lvl="8"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9pPr>
          </a:lstStyle>
          <a:p>
            <a:endParaRPr/>
          </a:p>
        </p:txBody>
      </p:sp>
      <p:sp>
        <p:nvSpPr>
          <p:cNvPr id="45" name="Shape 45"/>
          <p:cNvSpPr txBox="1">
            <a:spLocks noGrp="1"/>
          </p:cNvSpPr>
          <p:nvPr>
            <p:ph type="sldNum" idx="12"/>
          </p:nvPr>
        </p:nvSpPr>
        <p:spPr>
          <a:xfrm>
            <a:off x="7620000" y="5688012"/>
            <a:ext cx="762000" cy="365125"/>
          </a:xfrm>
          <a:prstGeom prst="rect">
            <a:avLst/>
          </a:prstGeom>
          <a:noFill/>
          <a:ln>
            <a:noFill/>
          </a:ln>
        </p:spPr>
        <p:txBody>
          <a:bodyPr lIns="91425" tIns="45700" rIns="91425" bIns="45700" anchor="ctr" anchorCtr="0">
            <a:noAutofit/>
          </a:bodyPr>
          <a:lstStyle/>
          <a:p>
            <a:pPr marL="0" marR="0" lvl="0" indent="0" algn="r" rtl="0">
              <a:lnSpc>
                <a:spcPct val="100000"/>
              </a:lnSpc>
              <a:spcBef>
                <a:spcPts val="0"/>
              </a:spcBef>
              <a:spcAft>
                <a:spcPts val="0"/>
              </a:spcAft>
              <a:buClr>
                <a:srgbClr val="262626"/>
              </a:buClr>
              <a:buSzPct val="25000"/>
              <a:buFont typeface="Impact"/>
              <a:buNone/>
            </a:pPr>
            <a:fld id="{00000000-1234-1234-1234-123412341234}" type="slidenum">
              <a:rPr lang="en-US" sz="2400" b="0" i="0" u="none">
                <a:solidFill>
                  <a:srgbClr val="262626"/>
                </a:solidFill>
                <a:latin typeface="Impact"/>
                <a:ea typeface="Impact"/>
                <a:cs typeface="Impact"/>
                <a:sym typeface="Impact"/>
              </a:rPr>
              <a:t>‹#›</a:t>
            </a:fld>
            <a:endParaRPr lang="en-US" sz="2400" b="0" i="0" u="none">
              <a:solidFill>
                <a:srgbClr val="262626"/>
              </a:solidFill>
              <a:latin typeface="Impact"/>
              <a:ea typeface="Impact"/>
              <a:cs typeface="Impact"/>
              <a:sym typeface="Impact"/>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Shape 46"/>
        <p:cNvGrpSpPr/>
        <p:nvPr/>
      </p:nvGrpSpPr>
      <p:grpSpPr>
        <a:xfrm>
          <a:off x="0" y="0"/>
          <a:ext cx="0" cy="0"/>
          <a:chOff x="0" y="0"/>
          <a:chExt cx="0" cy="0"/>
        </a:xfrm>
      </p:grpSpPr>
      <p:sp>
        <p:nvSpPr>
          <p:cNvPr id="47" name="Shape 47"/>
          <p:cNvSpPr txBox="1">
            <a:spLocks noGrp="1"/>
          </p:cNvSpPr>
          <p:nvPr>
            <p:ph type="title"/>
          </p:nvPr>
        </p:nvSpPr>
        <p:spPr>
          <a:xfrm>
            <a:off x="762000" y="4572000"/>
            <a:ext cx="6781800" cy="1600199"/>
          </a:xfrm>
          <a:prstGeom prst="rect">
            <a:avLst/>
          </a:prstGeom>
          <a:noFill/>
          <a:ln>
            <a:noFill/>
          </a:ln>
        </p:spPr>
        <p:txBody>
          <a:bodyPr lIns="91425" tIns="91425" rIns="91425" bIns="91425" anchor="b" anchorCtr="0"/>
          <a:lstStyle>
            <a:lvl1pPr marL="0" marR="0" lvl="0" indent="0" algn="l" rtl="0">
              <a:spcBef>
                <a:spcPts val="0"/>
              </a:spcBef>
              <a:buClr>
                <a:srgbClr val="262626"/>
              </a:buClr>
              <a:buFont typeface="Impact"/>
              <a:buNone/>
              <a:defRPr sz="5400" b="0" i="0" u="none" strike="noStrike" cap="none">
                <a:solidFill>
                  <a:srgbClr val="262626"/>
                </a:solidFill>
                <a:latin typeface="Impact"/>
                <a:ea typeface="Impact"/>
                <a:cs typeface="Impact"/>
                <a:sym typeface="Impact"/>
              </a:defRPr>
            </a:lvl1pPr>
            <a:lvl2pPr marL="0" marR="0" lvl="1" indent="0" algn="l" rtl="0">
              <a:spcBef>
                <a:spcPts val="0"/>
              </a:spcBef>
              <a:buNone/>
              <a:defRPr sz="1800" b="0" i="0" u="none" strike="noStrike" cap="none">
                <a:solidFill>
                  <a:schemeClr val="dk2"/>
                </a:solidFill>
              </a:defRPr>
            </a:lvl2pPr>
            <a:lvl3pPr marL="0" marR="0" lvl="2" indent="0" algn="l" rtl="0">
              <a:spcBef>
                <a:spcPts val="0"/>
              </a:spcBef>
              <a:buNone/>
              <a:defRPr sz="1800" b="0" i="0" u="none" strike="noStrike" cap="none">
                <a:solidFill>
                  <a:schemeClr val="dk2"/>
                </a:solidFill>
              </a:defRPr>
            </a:lvl3pPr>
            <a:lvl4pPr marL="0" marR="0" lvl="3" indent="0" algn="l" rtl="0">
              <a:spcBef>
                <a:spcPts val="0"/>
              </a:spcBef>
              <a:buNone/>
              <a:defRPr sz="1800" b="0" i="0" u="none" strike="noStrike" cap="none">
                <a:solidFill>
                  <a:schemeClr val="dk2"/>
                </a:solidFill>
              </a:defRPr>
            </a:lvl4pPr>
            <a:lvl5pPr marL="0" marR="0" lvl="4" indent="0" algn="l" rtl="0">
              <a:spcBef>
                <a:spcPts val="0"/>
              </a:spcBef>
              <a:buNone/>
              <a:defRPr sz="1800" b="0" i="0" u="none" strike="noStrike" cap="none">
                <a:solidFill>
                  <a:schemeClr val="dk2"/>
                </a:solidFill>
              </a:defRPr>
            </a:lvl5pPr>
            <a:lvl6pPr marL="0" marR="0" lvl="5" indent="0" algn="l" rtl="0">
              <a:spcBef>
                <a:spcPts val="0"/>
              </a:spcBef>
              <a:buNone/>
              <a:defRPr sz="1800" b="0" i="0" u="none" strike="noStrike" cap="none">
                <a:solidFill>
                  <a:schemeClr val="dk2"/>
                </a:solidFill>
              </a:defRPr>
            </a:lvl6pPr>
            <a:lvl7pPr marL="0" marR="0" lvl="6" indent="0" algn="l" rtl="0">
              <a:spcBef>
                <a:spcPts val="0"/>
              </a:spcBef>
              <a:buNone/>
              <a:defRPr sz="1800" b="0" i="0" u="none" strike="noStrike" cap="none">
                <a:solidFill>
                  <a:schemeClr val="dk2"/>
                </a:solidFill>
              </a:defRPr>
            </a:lvl7pPr>
            <a:lvl8pPr marL="0" marR="0" lvl="7" indent="0" algn="l" rtl="0">
              <a:spcBef>
                <a:spcPts val="0"/>
              </a:spcBef>
              <a:buNone/>
              <a:defRPr sz="1800" b="0" i="0" u="none" strike="noStrike" cap="none">
                <a:solidFill>
                  <a:schemeClr val="dk2"/>
                </a:solidFill>
              </a:defRPr>
            </a:lvl8pPr>
            <a:lvl9pPr marL="0" marR="0" lvl="8" indent="0" algn="l" rtl="0">
              <a:spcBef>
                <a:spcPts val="0"/>
              </a:spcBef>
              <a:buNone/>
              <a:defRPr sz="1800" b="0" i="0" u="none" strike="noStrike" cap="none">
                <a:solidFill>
                  <a:schemeClr val="dk2"/>
                </a:solidFill>
              </a:defRPr>
            </a:lvl9pPr>
          </a:lstStyle>
          <a:p>
            <a:endParaRPr/>
          </a:p>
        </p:txBody>
      </p:sp>
      <p:sp>
        <p:nvSpPr>
          <p:cNvPr id="48" name="Shape 48"/>
          <p:cNvSpPr txBox="1">
            <a:spLocks noGrp="1"/>
          </p:cNvSpPr>
          <p:nvPr>
            <p:ph type="body" idx="1"/>
          </p:nvPr>
        </p:nvSpPr>
        <p:spPr>
          <a:xfrm>
            <a:off x="762000" y="685800"/>
            <a:ext cx="7543800" cy="3886200"/>
          </a:xfrm>
          <a:prstGeom prst="rect">
            <a:avLst/>
          </a:prstGeom>
          <a:noFill/>
          <a:ln>
            <a:noFill/>
          </a:ln>
        </p:spPr>
        <p:txBody>
          <a:bodyPr lIns="91425" tIns="91425" rIns="91425" bIns="91425" anchor="ctr" anchorCtr="0"/>
          <a:lstStyle>
            <a:lvl1pPr marL="274320" marR="0" lvl="0" indent="-121920" algn="l" rtl="0">
              <a:spcBef>
                <a:spcPts val="480"/>
              </a:spcBef>
              <a:buClr>
                <a:schemeClr val="accent1"/>
              </a:buClr>
              <a:buSzPct val="100000"/>
              <a:buFont typeface="Arial"/>
              <a:buChar char="•"/>
              <a:defRPr sz="2400" b="0" i="0" u="none" strike="noStrike" cap="none">
                <a:solidFill>
                  <a:schemeClr val="dk2"/>
                </a:solidFill>
                <a:latin typeface="Times New Roman"/>
                <a:ea typeface="Times New Roman"/>
                <a:cs typeface="Times New Roman"/>
                <a:sym typeface="Times New Roman"/>
              </a:defRPr>
            </a:lvl1pPr>
            <a:lvl2pPr marL="594360" marR="0" lvl="1" indent="-137159" algn="l" rtl="0">
              <a:spcBef>
                <a:spcPts val="440"/>
              </a:spcBef>
              <a:buClr>
                <a:schemeClr val="accent1"/>
              </a:buClr>
              <a:buSzPct val="100000"/>
              <a:buFont typeface="Arial"/>
              <a:buChar char="•"/>
              <a:defRPr sz="2200" b="0" i="0" u="none" strike="noStrike" cap="none">
                <a:solidFill>
                  <a:schemeClr val="dk2"/>
                </a:solidFill>
                <a:latin typeface="Times New Roman"/>
                <a:ea typeface="Times New Roman"/>
                <a:cs typeface="Times New Roman"/>
                <a:sym typeface="Times New Roman"/>
              </a:defRPr>
            </a:lvl2pPr>
            <a:lvl3pPr marL="868680" marR="0" lvl="2" indent="-106680" algn="l" rtl="0">
              <a:spcBef>
                <a:spcPts val="400"/>
              </a:spcBef>
              <a:buClr>
                <a:schemeClr val="accent1"/>
              </a:buClr>
              <a:buSzPct val="100000"/>
              <a:buFont typeface="Arial"/>
              <a:buChar char="•"/>
              <a:defRPr sz="2000" b="0" i="0" u="none" strike="noStrike" cap="none">
                <a:solidFill>
                  <a:schemeClr val="dk2"/>
                </a:solidFill>
                <a:latin typeface="Times New Roman"/>
                <a:ea typeface="Times New Roman"/>
                <a:cs typeface="Times New Roman"/>
                <a:sym typeface="Times New Roman"/>
              </a:defRPr>
            </a:lvl3pPr>
            <a:lvl4pPr marL="1143000" marR="0" lvl="3" indent="-114300" algn="l" rtl="0">
              <a:spcBef>
                <a:spcPts val="360"/>
              </a:spcBef>
              <a:buClr>
                <a:schemeClr val="accent1"/>
              </a:buClr>
              <a:buSzPct val="100000"/>
              <a:buFont typeface="Arial"/>
              <a:buChar char="•"/>
              <a:defRPr sz="1800" b="0" i="0" u="none" strike="noStrike" cap="none">
                <a:solidFill>
                  <a:schemeClr val="dk2"/>
                </a:solidFill>
                <a:latin typeface="Times New Roman"/>
                <a:ea typeface="Times New Roman"/>
                <a:cs typeface="Times New Roman"/>
                <a:sym typeface="Times New Roman"/>
              </a:defRPr>
            </a:lvl4pPr>
            <a:lvl5pPr marL="1371600" marR="0" lvl="4" indent="-114300" algn="l" rtl="0">
              <a:spcBef>
                <a:spcPts val="360"/>
              </a:spcBef>
              <a:buClr>
                <a:schemeClr val="accent1"/>
              </a:buClr>
              <a:buSzPct val="100000"/>
              <a:buFont typeface="Arial"/>
              <a:buChar char="•"/>
              <a:defRPr sz="1800" b="0" i="0" u="none" strike="noStrike" cap="none">
                <a:solidFill>
                  <a:schemeClr val="dk2"/>
                </a:solidFill>
                <a:latin typeface="Times New Roman"/>
                <a:ea typeface="Times New Roman"/>
                <a:cs typeface="Times New Roman"/>
                <a:sym typeface="Times New Roman"/>
              </a:defRPr>
            </a:lvl5pPr>
            <a:lvl6pPr marL="1645920" marR="0" lvl="5" indent="-134620" algn="l" rtl="0">
              <a:spcBef>
                <a:spcPts val="320"/>
              </a:spcBef>
              <a:buClr>
                <a:schemeClr val="accent1"/>
              </a:buClr>
              <a:buSzPct val="100000"/>
              <a:buFont typeface="Arial"/>
              <a:buChar char="•"/>
              <a:defRPr sz="1600" b="0" i="0" u="none" strike="noStrike" cap="none">
                <a:solidFill>
                  <a:schemeClr val="dk2"/>
                </a:solidFill>
                <a:latin typeface="Times New Roman"/>
                <a:ea typeface="Times New Roman"/>
                <a:cs typeface="Times New Roman"/>
                <a:sym typeface="Times New Roman"/>
              </a:defRPr>
            </a:lvl6pPr>
            <a:lvl7pPr marL="1901951" marR="0" lvl="6" indent="-136651" algn="l" rtl="0">
              <a:spcBef>
                <a:spcPts val="320"/>
              </a:spcBef>
              <a:buClr>
                <a:schemeClr val="accent1"/>
              </a:buClr>
              <a:buSzPct val="100000"/>
              <a:buFont typeface="Arial"/>
              <a:buChar char="•"/>
              <a:defRPr sz="1600" b="0" i="0" u="none" strike="noStrike" cap="none">
                <a:solidFill>
                  <a:schemeClr val="dk2"/>
                </a:solidFill>
                <a:latin typeface="Times New Roman"/>
                <a:ea typeface="Times New Roman"/>
                <a:cs typeface="Times New Roman"/>
                <a:sym typeface="Times New Roman"/>
              </a:defRPr>
            </a:lvl7pPr>
            <a:lvl8pPr marL="2194560" marR="0" lvl="7" indent="-137160" algn="l" rtl="0">
              <a:spcBef>
                <a:spcPts val="320"/>
              </a:spcBef>
              <a:buClr>
                <a:schemeClr val="accent1"/>
              </a:buClr>
              <a:buSzPct val="100000"/>
              <a:buFont typeface="Arial"/>
              <a:buChar char="•"/>
              <a:defRPr sz="1600" b="0" i="0" u="none" strike="noStrike" cap="none">
                <a:solidFill>
                  <a:schemeClr val="dk2"/>
                </a:solidFill>
                <a:latin typeface="Times New Roman"/>
                <a:ea typeface="Times New Roman"/>
                <a:cs typeface="Times New Roman"/>
                <a:sym typeface="Times New Roman"/>
              </a:defRPr>
            </a:lvl8pPr>
            <a:lvl9pPr marL="2468880" marR="0" lvl="8" indent="-132079" algn="l" rtl="0">
              <a:spcBef>
                <a:spcPts val="320"/>
              </a:spcBef>
              <a:buClr>
                <a:schemeClr val="accent1"/>
              </a:buClr>
              <a:buSzPct val="100000"/>
              <a:buFont typeface="Arial"/>
              <a:buChar char="•"/>
              <a:defRPr sz="1600" b="0" i="0" u="none" strike="noStrike" cap="none">
                <a:solidFill>
                  <a:schemeClr val="dk2"/>
                </a:solidFill>
                <a:latin typeface="Times New Roman"/>
                <a:ea typeface="Times New Roman"/>
                <a:cs typeface="Times New Roman"/>
                <a:sym typeface="Times New Roman"/>
              </a:defRPr>
            </a:lvl9pPr>
          </a:lstStyle>
          <a:p>
            <a:endParaRPr/>
          </a:p>
        </p:txBody>
      </p:sp>
      <p:sp>
        <p:nvSpPr>
          <p:cNvPr id="49" name="Shape 49"/>
          <p:cNvSpPr txBox="1">
            <a:spLocks noGrp="1"/>
          </p:cNvSpPr>
          <p:nvPr>
            <p:ph type="dt" idx="10"/>
          </p:nvPr>
        </p:nvSpPr>
        <p:spPr>
          <a:xfrm>
            <a:off x="6248400" y="6208712"/>
            <a:ext cx="2133599" cy="365125"/>
          </a:xfrm>
          <a:prstGeom prst="rect">
            <a:avLst/>
          </a:prstGeom>
          <a:noFill/>
          <a:ln>
            <a:noFill/>
          </a:ln>
        </p:spPr>
        <p:txBody>
          <a:bodyPr lIns="91425" tIns="91425" rIns="91425" bIns="91425" anchor="ctr" anchorCtr="0"/>
          <a:lstStyle>
            <a:lvl1pPr marL="0" marR="0" lvl="0" indent="0" algn="r" rtl="0">
              <a:lnSpc>
                <a:spcPct val="100000"/>
              </a:lnSpc>
              <a:spcBef>
                <a:spcPts val="0"/>
              </a:spcBef>
              <a:spcAft>
                <a:spcPts val="0"/>
              </a:spcAft>
              <a:buNone/>
              <a:defRPr sz="1200" b="1" i="0" u="none">
                <a:solidFill>
                  <a:srgbClr val="454545"/>
                </a:solidFill>
                <a:latin typeface="Times New Roman"/>
                <a:ea typeface="Times New Roman"/>
                <a:cs typeface="Times New Roman"/>
                <a:sym typeface="Times New Roman"/>
              </a:defRPr>
            </a:lvl1pPr>
            <a:lvl2pPr marL="457200" marR="0" lvl="1"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2pPr>
            <a:lvl3pPr marL="914400" marR="0" lvl="2"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3pPr>
            <a:lvl4pPr marL="1371600" marR="0" lvl="3"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4pPr>
            <a:lvl5pPr marL="1828800" marR="0" lvl="4"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5pPr>
            <a:lvl6pPr marL="2286000" marR="0" lvl="5"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6pPr>
            <a:lvl7pPr marL="3200400" marR="0" lvl="6"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7pPr>
            <a:lvl8pPr marL="4572000" marR="0" lvl="7"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8pPr>
            <a:lvl9pPr marL="6400800" marR="0" lvl="8"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9pPr>
          </a:lstStyle>
          <a:p>
            <a:endParaRPr/>
          </a:p>
        </p:txBody>
      </p:sp>
      <p:sp>
        <p:nvSpPr>
          <p:cNvPr id="50" name="Shape 50"/>
          <p:cNvSpPr txBox="1">
            <a:spLocks noGrp="1"/>
          </p:cNvSpPr>
          <p:nvPr>
            <p:ph type="ftr" idx="11"/>
          </p:nvPr>
        </p:nvSpPr>
        <p:spPr>
          <a:xfrm>
            <a:off x="762000" y="6208712"/>
            <a:ext cx="4873624" cy="365125"/>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None/>
              <a:defRPr sz="1800" b="0" i="0" u="none">
                <a:solidFill>
                  <a:schemeClr val="dk1"/>
                </a:solidFill>
                <a:latin typeface="Times New Roman"/>
                <a:ea typeface="Times New Roman"/>
                <a:cs typeface="Times New Roman"/>
                <a:sym typeface="Times New Roman"/>
              </a:defRPr>
            </a:lvl1pPr>
            <a:lvl2pPr marL="457200" marR="0" lvl="1"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2pPr>
            <a:lvl3pPr marL="914400" marR="0" lvl="2"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3pPr>
            <a:lvl4pPr marL="1371600" marR="0" lvl="3"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4pPr>
            <a:lvl5pPr marL="1828800" marR="0" lvl="4"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5pPr>
            <a:lvl6pPr marL="2286000" marR="0" lvl="5"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6pPr>
            <a:lvl7pPr marL="3200400" marR="0" lvl="6"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7pPr>
            <a:lvl8pPr marL="4572000" marR="0" lvl="7"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8pPr>
            <a:lvl9pPr marL="6400800" marR="0" lvl="8"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9pPr>
          </a:lstStyle>
          <a:p>
            <a:endParaRPr/>
          </a:p>
        </p:txBody>
      </p:sp>
      <p:sp>
        <p:nvSpPr>
          <p:cNvPr id="51" name="Shape 51"/>
          <p:cNvSpPr txBox="1">
            <a:spLocks noGrp="1"/>
          </p:cNvSpPr>
          <p:nvPr>
            <p:ph type="sldNum" idx="12"/>
          </p:nvPr>
        </p:nvSpPr>
        <p:spPr>
          <a:xfrm>
            <a:off x="7620000" y="5688012"/>
            <a:ext cx="762000" cy="365125"/>
          </a:xfrm>
          <a:prstGeom prst="rect">
            <a:avLst/>
          </a:prstGeom>
          <a:noFill/>
          <a:ln>
            <a:noFill/>
          </a:ln>
        </p:spPr>
        <p:txBody>
          <a:bodyPr lIns="91425" tIns="45700" rIns="91425" bIns="45700" anchor="ctr" anchorCtr="0">
            <a:noAutofit/>
          </a:bodyPr>
          <a:lstStyle/>
          <a:p>
            <a:pPr marL="0" marR="0" lvl="0" indent="0" algn="r" rtl="0">
              <a:lnSpc>
                <a:spcPct val="100000"/>
              </a:lnSpc>
              <a:spcBef>
                <a:spcPts val="0"/>
              </a:spcBef>
              <a:spcAft>
                <a:spcPts val="0"/>
              </a:spcAft>
              <a:buClr>
                <a:srgbClr val="262626"/>
              </a:buClr>
              <a:buSzPct val="25000"/>
              <a:buFont typeface="Impact"/>
              <a:buNone/>
            </a:pPr>
            <a:fld id="{00000000-1234-1234-1234-123412341234}" type="slidenum">
              <a:rPr lang="en-US" sz="2400" b="0" i="0" u="none">
                <a:solidFill>
                  <a:srgbClr val="262626"/>
                </a:solidFill>
                <a:latin typeface="Impact"/>
                <a:ea typeface="Impact"/>
                <a:cs typeface="Impact"/>
                <a:sym typeface="Impact"/>
              </a:rPr>
              <a:t>‹#›</a:t>
            </a:fld>
            <a:endParaRPr lang="en-US" sz="2400" b="0" i="0" u="none">
              <a:solidFill>
                <a:srgbClr val="262626"/>
              </a:solidFill>
              <a:latin typeface="Impact"/>
              <a:ea typeface="Impact"/>
              <a:cs typeface="Impact"/>
              <a:sym typeface="Impact"/>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Shape 52"/>
        <p:cNvGrpSpPr/>
        <p:nvPr/>
      </p:nvGrpSpPr>
      <p:grpSpPr>
        <a:xfrm>
          <a:off x="0" y="0"/>
          <a:ext cx="0" cy="0"/>
          <a:chOff x="0" y="0"/>
          <a:chExt cx="0" cy="0"/>
        </a:xfrm>
      </p:grpSpPr>
      <p:sp>
        <p:nvSpPr>
          <p:cNvPr id="53" name="Shape 53"/>
          <p:cNvSpPr txBox="1">
            <a:spLocks noGrp="1"/>
          </p:cNvSpPr>
          <p:nvPr>
            <p:ph type="title"/>
          </p:nvPr>
        </p:nvSpPr>
        <p:spPr>
          <a:xfrm rot="5400000">
            <a:off x="-1028699" y="2476500"/>
            <a:ext cx="5410199" cy="1828800"/>
          </a:xfrm>
          <a:prstGeom prst="rect">
            <a:avLst/>
          </a:prstGeom>
          <a:noFill/>
          <a:ln>
            <a:noFill/>
          </a:ln>
        </p:spPr>
        <p:txBody>
          <a:bodyPr lIns="91425" tIns="91425" rIns="91425" bIns="91425" anchor="b" anchorCtr="0"/>
          <a:lstStyle>
            <a:lvl1pPr marL="0" marR="0" lvl="0" indent="0" algn="l" rtl="0">
              <a:spcBef>
                <a:spcPts val="0"/>
              </a:spcBef>
              <a:buClr>
                <a:srgbClr val="262626"/>
              </a:buClr>
              <a:buFont typeface="Impact"/>
              <a:buNone/>
              <a:defRPr sz="5400" b="0" i="0" u="none" strike="noStrike" cap="none">
                <a:solidFill>
                  <a:srgbClr val="262626"/>
                </a:solidFill>
                <a:latin typeface="Impact"/>
                <a:ea typeface="Impact"/>
                <a:cs typeface="Impact"/>
                <a:sym typeface="Impact"/>
              </a:defRPr>
            </a:lvl1pPr>
            <a:lvl2pPr marL="0" marR="0" lvl="1" indent="0" algn="l" rtl="0">
              <a:spcBef>
                <a:spcPts val="0"/>
              </a:spcBef>
              <a:buNone/>
              <a:defRPr sz="1800" b="0" i="0" u="none" strike="noStrike" cap="none">
                <a:solidFill>
                  <a:schemeClr val="dk2"/>
                </a:solidFill>
              </a:defRPr>
            </a:lvl2pPr>
            <a:lvl3pPr marL="0" marR="0" lvl="2" indent="0" algn="l" rtl="0">
              <a:spcBef>
                <a:spcPts val="0"/>
              </a:spcBef>
              <a:buNone/>
              <a:defRPr sz="1800" b="0" i="0" u="none" strike="noStrike" cap="none">
                <a:solidFill>
                  <a:schemeClr val="dk2"/>
                </a:solidFill>
              </a:defRPr>
            </a:lvl3pPr>
            <a:lvl4pPr marL="0" marR="0" lvl="3" indent="0" algn="l" rtl="0">
              <a:spcBef>
                <a:spcPts val="0"/>
              </a:spcBef>
              <a:buNone/>
              <a:defRPr sz="1800" b="0" i="0" u="none" strike="noStrike" cap="none">
                <a:solidFill>
                  <a:schemeClr val="dk2"/>
                </a:solidFill>
              </a:defRPr>
            </a:lvl4pPr>
            <a:lvl5pPr marL="0" marR="0" lvl="4" indent="0" algn="l" rtl="0">
              <a:spcBef>
                <a:spcPts val="0"/>
              </a:spcBef>
              <a:buNone/>
              <a:defRPr sz="1800" b="0" i="0" u="none" strike="noStrike" cap="none">
                <a:solidFill>
                  <a:schemeClr val="dk2"/>
                </a:solidFill>
              </a:defRPr>
            </a:lvl5pPr>
            <a:lvl6pPr marL="0" marR="0" lvl="5" indent="0" algn="l" rtl="0">
              <a:spcBef>
                <a:spcPts val="0"/>
              </a:spcBef>
              <a:buNone/>
              <a:defRPr sz="1800" b="0" i="0" u="none" strike="noStrike" cap="none">
                <a:solidFill>
                  <a:schemeClr val="dk2"/>
                </a:solidFill>
              </a:defRPr>
            </a:lvl6pPr>
            <a:lvl7pPr marL="0" marR="0" lvl="6" indent="0" algn="l" rtl="0">
              <a:spcBef>
                <a:spcPts val="0"/>
              </a:spcBef>
              <a:buNone/>
              <a:defRPr sz="1800" b="0" i="0" u="none" strike="noStrike" cap="none">
                <a:solidFill>
                  <a:schemeClr val="dk2"/>
                </a:solidFill>
              </a:defRPr>
            </a:lvl7pPr>
            <a:lvl8pPr marL="0" marR="0" lvl="7" indent="0" algn="l" rtl="0">
              <a:spcBef>
                <a:spcPts val="0"/>
              </a:spcBef>
              <a:buNone/>
              <a:defRPr sz="1800" b="0" i="0" u="none" strike="noStrike" cap="none">
                <a:solidFill>
                  <a:schemeClr val="dk2"/>
                </a:solidFill>
              </a:defRPr>
            </a:lvl8pPr>
            <a:lvl9pPr marL="0" marR="0" lvl="8" indent="0" algn="l" rtl="0">
              <a:spcBef>
                <a:spcPts val="0"/>
              </a:spcBef>
              <a:buNone/>
              <a:defRPr sz="1800" b="0" i="0" u="none" strike="noStrike" cap="none">
                <a:solidFill>
                  <a:schemeClr val="dk2"/>
                </a:solidFill>
              </a:defRPr>
            </a:lvl9pPr>
          </a:lstStyle>
          <a:p>
            <a:endParaRPr/>
          </a:p>
        </p:txBody>
      </p:sp>
      <p:sp>
        <p:nvSpPr>
          <p:cNvPr id="54" name="Shape 54"/>
          <p:cNvSpPr txBox="1">
            <a:spLocks noGrp="1"/>
          </p:cNvSpPr>
          <p:nvPr>
            <p:ph type="body" idx="1"/>
          </p:nvPr>
        </p:nvSpPr>
        <p:spPr>
          <a:xfrm rot="5400000">
            <a:off x="3009900" y="266700"/>
            <a:ext cx="4876799" cy="5714999"/>
          </a:xfrm>
          <a:prstGeom prst="rect">
            <a:avLst/>
          </a:prstGeom>
          <a:noFill/>
          <a:ln>
            <a:noFill/>
          </a:ln>
        </p:spPr>
        <p:txBody>
          <a:bodyPr lIns="91425" tIns="91425" rIns="91425" bIns="91425" anchor="t" anchorCtr="0"/>
          <a:lstStyle>
            <a:lvl1pPr marL="274320" marR="0" lvl="0" indent="-121920" algn="l" rtl="0">
              <a:spcBef>
                <a:spcPts val="480"/>
              </a:spcBef>
              <a:buClr>
                <a:schemeClr val="accent1"/>
              </a:buClr>
              <a:buSzPct val="100000"/>
              <a:buFont typeface="Arial"/>
              <a:buChar char="•"/>
              <a:defRPr sz="2400" b="0" i="0" u="none" strike="noStrike" cap="none">
                <a:solidFill>
                  <a:schemeClr val="dk2"/>
                </a:solidFill>
                <a:latin typeface="Times New Roman"/>
                <a:ea typeface="Times New Roman"/>
                <a:cs typeface="Times New Roman"/>
                <a:sym typeface="Times New Roman"/>
              </a:defRPr>
            </a:lvl1pPr>
            <a:lvl2pPr marL="594360" marR="0" lvl="1" indent="-137159" algn="l" rtl="0">
              <a:spcBef>
                <a:spcPts val="440"/>
              </a:spcBef>
              <a:buClr>
                <a:schemeClr val="accent1"/>
              </a:buClr>
              <a:buSzPct val="100000"/>
              <a:buFont typeface="Arial"/>
              <a:buChar char="•"/>
              <a:defRPr sz="2200" b="0" i="0" u="none" strike="noStrike" cap="none">
                <a:solidFill>
                  <a:schemeClr val="dk2"/>
                </a:solidFill>
                <a:latin typeface="Times New Roman"/>
                <a:ea typeface="Times New Roman"/>
                <a:cs typeface="Times New Roman"/>
                <a:sym typeface="Times New Roman"/>
              </a:defRPr>
            </a:lvl2pPr>
            <a:lvl3pPr marL="868680" marR="0" lvl="2" indent="-106680" algn="l" rtl="0">
              <a:spcBef>
                <a:spcPts val="400"/>
              </a:spcBef>
              <a:buClr>
                <a:schemeClr val="accent1"/>
              </a:buClr>
              <a:buSzPct val="100000"/>
              <a:buFont typeface="Arial"/>
              <a:buChar char="•"/>
              <a:defRPr sz="2000" b="0" i="0" u="none" strike="noStrike" cap="none">
                <a:solidFill>
                  <a:schemeClr val="dk2"/>
                </a:solidFill>
                <a:latin typeface="Times New Roman"/>
                <a:ea typeface="Times New Roman"/>
                <a:cs typeface="Times New Roman"/>
                <a:sym typeface="Times New Roman"/>
              </a:defRPr>
            </a:lvl3pPr>
            <a:lvl4pPr marL="1143000" marR="0" lvl="3" indent="-114300" algn="l" rtl="0">
              <a:spcBef>
                <a:spcPts val="360"/>
              </a:spcBef>
              <a:buClr>
                <a:schemeClr val="accent1"/>
              </a:buClr>
              <a:buSzPct val="100000"/>
              <a:buFont typeface="Arial"/>
              <a:buChar char="•"/>
              <a:defRPr sz="1800" b="0" i="0" u="none" strike="noStrike" cap="none">
                <a:solidFill>
                  <a:schemeClr val="dk2"/>
                </a:solidFill>
                <a:latin typeface="Times New Roman"/>
                <a:ea typeface="Times New Roman"/>
                <a:cs typeface="Times New Roman"/>
                <a:sym typeface="Times New Roman"/>
              </a:defRPr>
            </a:lvl4pPr>
            <a:lvl5pPr marL="1371600" marR="0" lvl="4" indent="-114300" algn="l" rtl="0">
              <a:spcBef>
                <a:spcPts val="360"/>
              </a:spcBef>
              <a:buClr>
                <a:schemeClr val="accent1"/>
              </a:buClr>
              <a:buSzPct val="100000"/>
              <a:buFont typeface="Arial"/>
              <a:buChar char="•"/>
              <a:defRPr sz="1800" b="0" i="0" u="none" strike="noStrike" cap="none">
                <a:solidFill>
                  <a:schemeClr val="dk2"/>
                </a:solidFill>
                <a:latin typeface="Times New Roman"/>
                <a:ea typeface="Times New Roman"/>
                <a:cs typeface="Times New Roman"/>
                <a:sym typeface="Times New Roman"/>
              </a:defRPr>
            </a:lvl5pPr>
            <a:lvl6pPr marL="1645920" marR="0" lvl="5" indent="-134620" algn="l" rtl="0">
              <a:spcBef>
                <a:spcPts val="320"/>
              </a:spcBef>
              <a:buClr>
                <a:schemeClr val="accent1"/>
              </a:buClr>
              <a:buSzPct val="100000"/>
              <a:buFont typeface="Arial"/>
              <a:buChar char="•"/>
              <a:defRPr sz="1600" b="0" i="0" u="none" strike="noStrike" cap="none">
                <a:solidFill>
                  <a:schemeClr val="dk2"/>
                </a:solidFill>
                <a:latin typeface="Times New Roman"/>
                <a:ea typeface="Times New Roman"/>
                <a:cs typeface="Times New Roman"/>
                <a:sym typeface="Times New Roman"/>
              </a:defRPr>
            </a:lvl6pPr>
            <a:lvl7pPr marL="1901951" marR="0" lvl="6" indent="-136651" algn="l" rtl="0">
              <a:spcBef>
                <a:spcPts val="320"/>
              </a:spcBef>
              <a:buClr>
                <a:schemeClr val="accent1"/>
              </a:buClr>
              <a:buSzPct val="100000"/>
              <a:buFont typeface="Arial"/>
              <a:buChar char="•"/>
              <a:defRPr sz="1600" b="0" i="0" u="none" strike="noStrike" cap="none">
                <a:solidFill>
                  <a:schemeClr val="dk2"/>
                </a:solidFill>
                <a:latin typeface="Times New Roman"/>
                <a:ea typeface="Times New Roman"/>
                <a:cs typeface="Times New Roman"/>
                <a:sym typeface="Times New Roman"/>
              </a:defRPr>
            </a:lvl7pPr>
            <a:lvl8pPr marL="2194560" marR="0" lvl="7" indent="-137160" algn="l" rtl="0">
              <a:spcBef>
                <a:spcPts val="320"/>
              </a:spcBef>
              <a:buClr>
                <a:schemeClr val="accent1"/>
              </a:buClr>
              <a:buSzPct val="100000"/>
              <a:buFont typeface="Arial"/>
              <a:buChar char="•"/>
              <a:defRPr sz="1600" b="0" i="0" u="none" strike="noStrike" cap="none">
                <a:solidFill>
                  <a:schemeClr val="dk2"/>
                </a:solidFill>
                <a:latin typeface="Times New Roman"/>
                <a:ea typeface="Times New Roman"/>
                <a:cs typeface="Times New Roman"/>
                <a:sym typeface="Times New Roman"/>
              </a:defRPr>
            </a:lvl8pPr>
            <a:lvl9pPr marL="2468880" marR="0" lvl="8" indent="-132079" algn="l" rtl="0">
              <a:spcBef>
                <a:spcPts val="320"/>
              </a:spcBef>
              <a:buClr>
                <a:schemeClr val="accent1"/>
              </a:buClr>
              <a:buSzPct val="100000"/>
              <a:buFont typeface="Arial"/>
              <a:buChar char="•"/>
              <a:defRPr sz="1600" b="0" i="0" u="none" strike="noStrike" cap="none">
                <a:solidFill>
                  <a:schemeClr val="dk2"/>
                </a:solidFill>
                <a:latin typeface="Times New Roman"/>
                <a:ea typeface="Times New Roman"/>
                <a:cs typeface="Times New Roman"/>
                <a:sym typeface="Times New Roman"/>
              </a:defRPr>
            </a:lvl9pPr>
          </a:lstStyle>
          <a:p>
            <a:endParaRPr/>
          </a:p>
        </p:txBody>
      </p:sp>
      <p:sp>
        <p:nvSpPr>
          <p:cNvPr id="55" name="Shape 55"/>
          <p:cNvSpPr txBox="1">
            <a:spLocks noGrp="1"/>
          </p:cNvSpPr>
          <p:nvPr>
            <p:ph type="dt" idx="10"/>
          </p:nvPr>
        </p:nvSpPr>
        <p:spPr>
          <a:xfrm>
            <a:off x="6248400" y="6208712"/>
            <a:ext cx="2133599" cy="365125"/>
          </a:xfrm>
          <a:prstGeom prst="rect">
            <a:avLst/>
          </a:prstGeom>
          <a:noFill/>
          <a:ln>
            <a:noFill/>
          </a:ln>
        </p:spPr>
        <p:txBody>
          <a:bodyPr lIns="91425" tIns="91425" rIns="91425" bIns="91425" anchor="ctr" anchorCtr="0"/>
          <a:lstStyle>
            <a:lvl1pPr marL="0" marR="0" lvl="0" indent="0" algn="r" rtl="0">
              <a:lnSpc>
                <a:spcPct val="100000"/>
              </a:lnSpc>
              <a:spcBef>
                <a:spcPts val="0"/>
              </a:spcBef>
              <a:spcAft>
                <a:spcPts val="0"/>
              </a:spcAft>
              <a:buNone/>
              <a:defRPr sz="1200" b="1" i="0" u="none">
                <a:solidFill>
                  <a:srgbClr val="454545"/>
                </a:solidFill>
                <a:latin typeface="Times New Roman"/>
                <a:ea typeface="Times New Roman"/>
                <a:cs typeface="Times New Roman"/>
                <a:sym typeface="Times New Roman"/>
              </a:defRPr>
            </a:lvl1pPr>
            <a:lvl2pPr marL="457200" marR="0" lvl="1"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2pPr>
            <a:lvl3pPr marL="914400" marR="0" lvl="2"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3pPr>
            <a:lvl4pPr marL="1371600" marR="0" lvl="3"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4pPr>
            <a:lvl5pPr marL="1828800" marR="0" lvl="4"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5pPr>
            <a:lvl6pPr marL="2286000" marR="0" lvl="5"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6pPr>
            <a:lvl7pPr marL="3200400" marR="0" lvl="6"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7pPr>
            <a:lvl8pPr marL="4572000" marR="0" lvl="7"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8pPr>
            <a:lvl9pPr marL="6400800" marR="0" lvl="8"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9pPr>
          </a:lstStyle>
          <a:p>
            <a:endParaRPr/>
          </a:p>
        </p:txBody>
      </p:sp>
      <p:sp>
        <p:nvSpPr>
          <p:cNvPr id="56" name="Shape 56"/>
          <p:cNvSpPr txBox="1">
            <a:spLocks noGrp="1"/>
          </p:cNvSpPr>
          <p:nvPr>
            <p:ph type="ftr" idx="11"/>
          </p:nvPr>
        </p:nvSpPr>
        <p:spPr>
          <a:xfrm>
            <a:off x="762000" y="6208712"/>
            <a:ext cx="4873624" cy="365125"/>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None/>
              <a:defRPr sz="1800" b="0" i="0" u="none">
                <a:solidFill>
                  <a:schemeClr val="dk1"/>
                </a:solidFill>
                <a:latin typeface="Times New Roman"/>
                <a:ea typeface="Times New Roman"/>
                <a:cs typeface="Times New Roman"/>
                <a:sym typeface="Times New Roman"/>
              </a:defRPr>
            </a:lvl1pPr>
            <a:lvl2pPr marL="457200" marR="0" lvl="1"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2pPr>
            <a:lvl3pPr marL="914400" marR="0" lvl="2"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3pPr>
            <a:lvl4pPr marL="1371600" marR="0" lvl="3"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4pPr>
            <a:lvl5pPr marL="1828800" marR="0" lvl="4"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5pPr>
            <a:lvl6pPr marL="2286000" marR="0" lvl="5"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6pPr>
            <a:lvl7pPr marL="3200400" marR="0" lvl="6"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7pPr>
            <a:lvl8pPr marL="4572000" marR="0" lvl="7"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8pPr>
            <a:lvl9pPr marL="6400800" marR="0" lvl="8"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9pPr>
          </a:lstStyle>
          <a:p>
            <a:endParaRPr/>
          </a:p>
        </p:txBody>
      </p:sp>
      <p:sp>
        <p:nvSpPr>
          <p:cNvPr id="57" name="Shape 57"/>
          <p:cNvSpPr txBox="1">
            <a:spLocks noGrp="1"/>
          </p:cNvSpPr>
          <p:nvPr>
            <p:ph type="sldNum" idx="12"/>
          </p:nvPr>
        </p:nvSpPr>
        <p:spPr>
          <a:xfrm>
            <a:off x="7620000" y="5688012"/>
            <a:ext cx="762000" cy="365125"/>
          </a:xfrm>
          <a:prstGeom prst="rect">
            <a:avLst/>
          </a:prstGeom>
          <a:noFill/>
          <a:ln>
            <a:noFill/>
          </a:ln>
        </p:spPr>
        <p:txBody>
          <a:bodyPr lIns="91425" tIns="45700" rIns="91425" bIns="45700" anchor="ctr" anchorCtr="0">
            <a:noAutofit/>
          </a:bodyPr>
          <a:lstStyle/>
          <a:p>
            <a:pPr marL="0" marR="0" lvl="0" indent="0" algn="r" rtl="0">
              <a:lnSpc>
                <a:spcPct val="100000"/>
              </a:lnSpc>
              <a:spcBef>
                <a:spcPts val="0"/>
              </a:spcBef>
              <a:spcAft>
                <a:spcPts val="0"/>
              </a:spcAft>
              <a:buClr>
                <a:srgbClr val="262626"/>
              </a:buClr>
              <a:buSzPct val="25000"/>
              <a:buFont typeface="Impact"/>
              <a:buNone/>
            </a:pPr>
            <a:fld id="{00000000-1234-1234-1234-123412341234}" type="slidenum">
              <a:rPr lang="en-US" sz="2400" b="0" i="0" u="none">
                <a:solidFill>
                  <a:srgbClr val="262626"/>
                </a:solidFill>
                <a:latin typeface="Impact"/>
                <a:ea typeface="Impact"/>
                <a:cs typeface="Impact"/>
                <a:sym typeface="Impact"/>
              </a:rPr>
              <a:t>‹#›</a:t>
            </a:fld>
            <a:endParaRPr lang="en-US" sz="2400" b="0" i="0" u="none">
              <a:solidFill>
                <a:srgbClr val="262626"/>
              </a:solidFill>
              <a:latin typeface="Impact"/>
              <a:ea typeface="Impact"/>
              <a:cs typeface="Impact"/>
              <a:sym typeface="Impact"/>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Shape 58"/>
        <p:cNvGrpSpPr/>
        <p:nvPr/>
      </p:nvGrpSpPr>
      <p:grpSpPr>
        <a:xfrm>
          <a:off x="0" y="0"/>
          <a:ext cx="0" cy="0"/>
          <a:chOff x="0" y="0"/>
          <a:chExt cx="0" cy="0"/>
        </a:xfrm>
      </p:grpSpPr>
      <p:sp>
        <p:nvSpPr>
          <p:cNvPr id="59" name="Shape 59"/>
          <p:cNvSpPr txBox="1">
            <a:spLocks noGrp="1"/>
          </p:cNvSpPr>
          <p:nvPr>
            <p:ph type="title"/>
          </p:nvPr>
        </p:nvSpPr>
        <p:spPr>
          <a:xfrm>
            <a:off x="762000" y="4572000"/>
            <a:ext cx="6781800" cy="1600199"/>
          </a:xfrm>
          <a:prstGeom prst="rect">
            <a:avLst/>
          </a:prstGeom>
          <a:noFill/>
          <a:ln>
            <a:noFill/>
          </a:ln>
        </p:spPr>
        <p:txBody>
          <a:bodyPr lIns="91425" tIns="91425" rIns="91425" bIns="91425" anchor="b" anchorCtr="0"/>
          <a:lstStyle>
            <a:lvl1pPr marL="0" marR="0" lvl="0" indent="0" algn="l" rtl="0">
              <a:spcBef>
                <a:spcPts val="0"/>
              </a:spcBef>
              <a:buClr>
                <a:srgbClr val="262626"/>
              </a:buClr>
              <a:buFont typeface="Impact"/>
              <a:buNone/>
              <a:defRPr sz="5400" b="0" i="0" u="none" strike="noStrike" cap="none">
                <a:solidFill>
                  <a:srgbClr val="262626"/>
                </a:solidFill>
                <a:latin typeface="Impact"/>
                <a:ea typeface="Impact"/>
                <a:cs typeface="Impact"/>
                <a:sym typeface="Impact"/>
              </a:defRPr>
            </a:lvl1pPr>
            <a:lvl2pPr marL="0" marR="0" lvl="1" indent="0" algn="l" rtl="0">
              <a:spcBef>
                <a:spcPts val="0"/>
              </a:spcBef>
              <a:buNone/>
              <a:defRPr sz="1800" b="0" i="0" u="none" strike="noStrike" cap="none">
                <a:solidFill>
                  <a:schemeClr val="dk2"/>
                </a:solidFill>
              </a:defRPr>
            </a:lvl2pPr>
            <a:lvl3pPr marL="0" marR="0" lvl="2" indent="0" algn="l" rtl="0">
              <a:spcBef>
                <a:spcPts val="0"/>
              </a:spcBef>
              <a:buNone/>
              <a:defRPr sz="1800" b="0" i="0" u="none" strike="noStrike" cap="none">
                <a:solidFill>
                  <a:schemeClr val="dk2"/>
                </a:solidFill>
              </a:defRPr>
            </a:lvl3pPr>
            <a:lvl4pPr marL="0" marR="0" lvl="3" indent="0" algn="l" rtl="0">
              <a:spcBef>
                <a:spcPts val="0"/>
              </a:spcBef>
              <a:buNone/>
              <a:defRPr sz="1800" b="0" i="0" u="none" strike="noStrike" cap="none">
                <a:solidFill>
                  <a:schemeClr val="dk2"/>
                </a:solidFill>
              </a:defRPr>
            </a:lvl4pPr>
            <a:lvl5pPr marL="0" marR="0" lvl="4" indent="0" algn="l" rtl="0">
              <a:spcBef>
                <a:spcPts val="0"/>
              </a:spcBef>
              <a:buNone/>
              <a:defRPr sz="1800" b="0" i="0" u="none" strike="noStrike" cap="none">
                <a:solidFill>
                  <a:schemeClr val="dk2"/>
                </a:solidFill>
              </a:defRPr>
            </a:lvl5pPr>
            <a:lvl6pPr marL="0" marR="0" lvl="5" indent="0" algn="l" rtl="0">
              <a:spcBef>
                <a:spcPts val="0"/>
              </a:spcBef>
              <a:buNone/>
              <a:defRPr sz="1800" b="0" i="0" u="none" strike="noStrike" cap="none">
                <a:solidFill>
                  <a:schemeClr val="dk2"/>
                </a:solidFill>
              </a:defRPr>
            </a:lvl6pPr>
            <a:lvl7pPr marL="0" marR="0" lvl="6" indent="0" algn="l" rtl="0">
              <a:spcBef>
                <a:spcPts val="0"/>
              </a:spcBef>
              <a:buNone/>
              <a:defRPr sz="1800" b="0" i="0" u="none" strike="noStrike" cap="none">
                <a:solidFill>
                  <a:schemeClr val="dk2"/>
                </a:solidFill>
              </a:defRPr>
            </a:lvl7pPr>
            <a:lvl8pPr marL="0" marR="0" lvl="7" indent="0" algn="l" rtl="0">
              <a:spcBef>
                <a:spcPts val="0"/>
              </a:spcBef>
              <a:buNone/>
              <a:defRPr sz="1800" b="0" i="0" u="none" strike="noStrike" cap="none">
                <a:solidFill>
                  <a:schemeClr val="dk2"/>
                </a:solidFill>
              </a:defRPr>
            </a:lvl8pPr>
            <a:lvl9pPr marL="0" marR="0" lvl="8" indent="0" algn="l" rtl="0">
              <a:spcBef>
                <a:spcPts val="0"/>
              </a:spcBef>
              <a:buNone/>
              <a:defRPr sz="1800" b="0" i="0" u="none" strike="noStrike" cap="none">
                <a:solidFill>
                  <a:schemeClr val="dk2"/>
                </a:solidFill>
              </a:defRPr>
            </a:lvl9pPr>
          </a:lstStyle>
          <a:p>
            <a:endParaRPr/>
          </a:p>
        </p:txBody>
      </p:sp>
      <p:sp>
        <p:nvSpPr>
          <p:cNvPr id="60" name="Shape 60"/>
          <p:cNvSpPr txBox="1">
            <a:spLocks noGrp="1"/>
          </p:cNvSpPr>
          <p:nvPr>
            <p:ph type="body" idx="1"/>
          </p:nvPr>
        </p:nvSpPr>
        <p:spPr>
          <a:xfrm rot="5400000">
            <a:off x="2590799" y="-990600"/>
            <a:ext cx="3886200" cy="7239000"/>
          </a:xfrm>
          <a:prstGeom prst="rect">
            <a:avLst/>
          </a:prstGeom>
          <a:noFill/>
          <a:ln>
            <a:noFill/>
          </a:ln>
        </p:spPr>
        <p:txBody>
          <a:bodyPr lIns="91425" tIns="91425" rIns="91425" bIns="91425" anchor="t" anchorCtr="0"/>
          <a:lstStyle>
            <a:lvl1pPr marL="274320" marR="0" lvl="0" indent="-121920" algn="l" rtl="0">
              <a:spcBef>
                <a:spcPts val="480"/>
              </a:spcBef>
              <a:buClr>
                <a:schemeClr val="accent1"/>
              </a:buClr>
              <a:buSzPct val="100000"/>
              <a:buFont typeface="Arial"/>
              <a:buChar char="•"/>
              <a:defRPr sz="2400" b="0" i="0" u="none" strike="noStrike" cap="none">
                <a:solidFill>
                  <a:schemeClr val="dk2"/>
                </a:solidFill>
                <a:latin typeface="Times New Roman"/>
                <a:ea typeface="Times New Roman"/>
                <a:cs typeface="Times New Roman"/>
                <a:sym typeface="Times New Roman"/>
              </a:defRPr>
            </a:lvl1pPr>
            <a:lvl2pPr marL="594360" marR="0" lvl="1" indent="-137159" algn="l" rtl="0">
              <a:spcBef>
                <a:spcPts val="440"/>
              </a:spcBef>
              <a:buClr>
                <a:schemeClr val="accent1"/>
              </a:buClr>
              <a:buSzPct val="100000"/>
              <a:buFont typeface="Arial"/>
              <a:buChar char="•"/>
              <a:defRPr sz="2200" b="0" i="0" u="none" strike="noStrike" cap="none">
                <a:solidFill>
                  <a:schemeClr val="dk2"/>
                </a:solidFill>
                <a:latin typeface="Times New Roman"/>
                <a:ea typeface="Times New Roman"/>
                <a:cs typeface="Times New Roman"/>
                <a:sym typeface="Times New Roman"/>
              </a:defRPr>
            </a:lvl2pPr>
            <a:lvl3pPr marL="868680" marR="0" lvl="2" indent="-106680" algn="l" rtl="0">
              <a:spcBef>
                <a:spcPts val="400"/>
              </a:spcBef>
              <a:buClr>
                <a:schemeClr val="accent1"/>
              </a:buClr>
              <a:buSzPct val="100000"/>
              <a:buFont typeface="Arial"/>
              <a:buChar char="•"/>
              <a:defRPr sz="2000" b="0" i="0" u="none" strike="noStrike" cap="none">
                <a:solidFill>
                  <a:schemeClr val="dk2"/>
                </a:solidFill>
                <a:latin typeface="Times New Roman"/>
                <a:ea typeface="Times New Roman"/>
                <a:cs typeface="Times New Roman"/>
                <a:sym typeface="Times New Roman"/>
              </a:defRPr>
            </a:lvl3pPr>
            <a:lvl4pPr marL="1143000" marR="0" lvl="3" indent="-114300" algn="l" rtl="0">
              <a:spcBef>
                <a:spcPts val="360"/>
              </a:spcBef>
              <a:buClr>
                <a:schemeClr val="accent1"/>
              </a:buClr>
              <a:buSzPct val="100000"/>
              <a:buFont typeface="Arial"/>
              <a:buChar char="•"/>
              <a:defRPr sz="1800" b="0" i="0" u="none" strike="noStrike" cap="none">
                <a:solidFill>
                  <a:schemeClr val="dk2"/>
                </a:solidFill>
                <a:latin typeface="Times New Roman"/>
                <a:ea typeface="Times New Roman"/>
                <a:cs typeface="Times New Roman"/>
                <a:sym typeface="Times New Roman"/>
              </a:defRPr>
            </a:lvl4pPr>
            <a:lvl5pPr marL="1371600" marR="0" lvl="4" indent="-114300" algn="l" rtl="0">
              <a:spcBef>
                <a:spcPts val="360"/>
              </a:spcBef>
              <a:buClr>
                <a:schemeClr val="accent1"/>
              </a:buClr>
              <a:buSzPct val="100000"/>
              <a:buFont typeface="Arial"/>
              <a:buChar char="•"/>
              <a:defRPr sz="1800" b="0" i="0" u="none" strike="noStrike" cap="none">
                <a:solidFill>
                  <a:schemeClr val="dk2"/>
                </a:solidFill>
                <a:latin typeface="Times New Roman"/>
                <a:ea typeface="Times New Roman"/>
                <a:cs typeface="Times New Roman"/>
                <a:sym typeface="Times New Roman"/>
              </a:defRPr>
            </a:lvl5pPr>
            <a:lvl6pPr marL="1645920" marR="0" lvl="5" indent="-134620" algn="l" rtl="0">
              <a:spcBef>
                <a:spcPts val="320"/>
              </a:spcBef>
              <a:buClr>
                <a:schemeClr val="accent1"/>
              </a:buClr>
              <a:buSzPct val="100000"/>
              <a:buFont typeface="Arial"/>
              <a:buChar char="•"/>
              <a:defRPr sz="1600" b="0" i="0" u="none" strike="noStrike" cap="none">
                <a:solidFill>
                  <a:schemeClr val="dk2"/>
                </a:solidFill>
                <a:latin typeface="Times New Roman"/>
                <a:ea typeface="Times New Roman"/>
                <a:cs typeface="Times New Roman"/>
                <a:sym typeface="Times New Roman"/>
              </a:defRPr>
            </a:lvl6pPr>
            <a:lvl7pPr marL="1901951" marR="0" lvl="6" indent="-136651" algn="l" rtl="0">
              <a:spcBef>
                <a:spcPts val="320"/>
              </a:spcBef>
              <a:buClr>
                <a:schemeClr val="accent1"/>
              </a:buClr>
              <a:buSzPct val="100000"/>
              <a:buFont typeface="Arial"/>
              <a:buChar char="•"/>
              <a:defRPr sz="1600" b="0" i="0" u="none" strike="noStrike" cap="none">
                <a:solidFill>
                  <a:schemeClr val="dk2"/>
                </a:solidFill>
                <a:latin typeface="Times New Roman"/>
                <a:ea typeface="Times New Roman"/>
                <a:cs typeface="Times New Roman"/>
                <a:sym typeface="Times New Roman"/>
              </a:defRPr>
            </a:lvl7pPr>
            <a:lvl8pPr marL="2194560" marR="0" lvl="7" indent="-137160" algn="l" rtl="0">
              <a:spcBef>
                <a:spcPts val="320"/>
              </a:spcBef>
              <a:buClr>
                <a:schemeClr val="accent1"/>
              </a:buClr>
              <a:buSzPct val="100000"/>
              <a:buFont typeface="Arial"/>
              <a:buChar char="•"/>
              <a:defRPr sz="1600" b="0" i="0" u="none" strike="noStrike" cap="none">
                <a:solidFill>
                  <a:schemeClr val="dk2"/>
                </a:solidFill>
                <a:latin typeface="Times New Roman"/>
                <a:ea typeface="Times New Roman"/>
                <a:cs typeface="Times New Roman"/>
                <a:sym typeface="Times New Roman"/>
              </a:defRPr>
            </a:lvl8pPr>
            <a:lvl9pPr marL="2468880" marR="0" lvl="8" indent="-132079" algn="l" rtl="0">
              <a:spcBef>
                <a:spcPts val="320"/>
              </a:spcBef>
              <a:buClr>
                <a:schemeClr val="accent1"/>
              </a:buClr>
              <a:buSzPct val="100000"/>
              <a:buFont typeface="Arial"/>
              <a:buChar char="•"/>
              <a:defRPr sz="1600" b="0" i="0" u="none" strike="noStrike" cap="none">
                <a:solidFill>
                  <a:schemeClr val="dk2"/>
                </a:solidFill>
                <a:latin typeface="Times New Roman"/>
                <a:ea typeface="Times New Roman"/>
                <a:cs typeface="Times New Roman"/>
                <a:sym typeface="Times New Roman"/>
              </a:defRPr>
            </a:lvl9pPr>
          </a:lstStyle>
          <a:p>
            <a:endParaRPr/>
          </a:p>
        </p:txBody>
      </p:sp>
      <p:sp>
        <p:nvSpPr>
          <p:cNvPr id="61" name="Shape 61"/>
          <p:cNvSpPr txBox="1">
            <a:spLocks noGrp="1"/>
          </p:cNvSpPr>
          <p:nvPr>
            <p:ph type="dt" idx="10"/>
          </p:nvPr>
        </p:nvSpPr>
        <p:spPr>
          <a:xfrm>
            <a:off x="6248400" y="6208712"/>
            <a:ext cx="2133599" cy="365125"/>
          </a:xfrm>
          <a:prstGeom prst="rect">
            <a:avLst/>
          </a:prstGeom>
          <a:noFill/>
          <a:ln>
            <a:noFill/>
          </a:ln>
        </p:spPr>
        <p:txBody>
          <a:bodyPr lIns="91425" tIns="91425" rIns="91425" bIns="91425" anchor="ctr" anchorCtr="0"/>
          <a:lstStyle>
            <a:lvl1pPr marL="0" marR="0" lvl="0" indent="0" algn="r" rtl="0">
              <a:lnSpc>
                <a:spcPct val="100000"/>
              </a:lnSpc>
              <a:spcBef>
                <a:spcPts val="0"/>
              </a:spcBef>
              <a:spcAft>
                <a:spcPts val="0"/>
              </a:spcAft>
              <a:buNone/>
              <a:defRPr sz="1200" b="1" i="0" u="none">
                <a:solidFill>
                  <a:srgbClr val="454545"/>
                </a:solidFill>
                <a:latin typeface="Times New Roman"/>
                <a:ea typeface="Times New Roman"/>
                <a:cs typeface="Times New Roman"/>
                <a:sym typeface="Times New Roman"/>
              </a:defRPr>
            </a:lvl1pPr>
            <a:lvl2pPr marL="457200" marR="0" lvl="1"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2pPr>
            <a:lvl3pPr marL="914400" marR="0" lvl="2"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3pPr>
            <a:lvl4pPr marL="1371600" marR="0" lvl="3"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4pPr>
            <a:lvl5pPr marL="1828800" marR="0" lvl="4"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5pPr>
            <a:lvl6pPr marL="2286000" marR="0" lvl="5"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6pPr>
            <a:lvl7pPr marL="3200400" marR="0" lvl="6"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7pPr>
            <a:lvl8pPr marL="4572000" marR="0" lvl="7"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8pPr>
            <a:lvl9pPr marL="6400800" marR="0" lvl="8"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9pPr>
          </a:lstStyle>
          <a:p>
            <a:endParaRPr/>
          </a:p>
        </p:txBody>
      </p:sp>
      <p:sp>
        <p:nvSpPr>
          <p:cNvPr id="62" name="Shape 62"/>
          <p:cNvSpPr txBox="1">
            <a:spLocks noGrp="1"/>
          </p:cNvSpPr>
          <p:nvPr>
            <p:ph type="ftr" idx="11"/>
          </p:nvPr>
        </p:nvSpPr>
        <p:spPr>
          <a:xfrm>
            <a:off x="762000" y="6208712"/>
            <a:ext cx="4873624" cy="365125"/>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None/>
              <a:defRPr sz="1800" b="0" i="0" u="none">
                <a:solidFill>
                  <a:schemeClr val="dk1"/>
                </a:solidFill>
                <a:latin typeface="Times New Roman"/>
                <a:ea typeface="Times New Roman"/>
                <a:cs typeface="Times New Roman"/>
                <a:sym typeface="Times New Roman"/>
              </a:defRPr>
            </a:lvl1pPr>
            <a:lvl2pPr marL="457200" marR="0" lvl="1"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2pPr>
            <a:lvl3pPr marL="914400" marR="0" lvl="2"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3pPr>
            <a:lvl4pPr marL="1371600" marR="0" lvl="3"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4pPr>
            <a:lvl5pPr marL="1828800" marR="0" lvl="4"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5pPr>
            <a:lvl6pPr marL="2286000" marR="0" lvl="5"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6pPr>
            <a:lvl7pPr marL="3200400" marR="0" lvl="6"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7pPr>
            <a:lvl8pPr marL="4572000" marR="0" lvl="7"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8pPr>
            <a:lvl9pPr marL="6400800" marR="0" lvl="8"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9pPr>
          </a:lstStyle>
          <a:p>
            <a:endParaRPr/>
          </a:p>
        </p:txBody>
      </p:sp>
      <p:sp>
        <p:nvSpPr>
          <p:cNvPr id="63" name="Shape 63"/>
          <p:cNvSpPr txBox="1">
            <a:spLocks noGrp="1"/>
          </p:cNvSpPr>
          <p:nvPr>
            <p:ph type="sldNum" idx="12"/>
          </p:nvPr>
        </p:nvSpPr>
        <p:spPr>
          <a:xfrm>
            <a:off x="7620000" y="5688012"/>
            <a:ext cx="762000" cy="365125"/>
          </a:xfrm>
          <a:prstGeom prst="rect">
            <a:avLst/>
          </a:prstGeom>
          <a:noFill/>
          <a:ln>
            <a:noFill/>
          </a:ln>
        </p:spPr>
        <p:txBody>
          <a:bodyPr lIns="91425" tIns="45700" rIns="91425" bIns="45700" anchor="ctr" anchorCtr="0">
            <a:noAutofit/>
          </a:bodyPr>
          <a:lstStyle/>
          <a:p>
            <a:pPr marL="0" marR="0" lvl="0" indent="0" algn="r" rtl="0">
              <a:lnSpc>
                <a:spcPct val="100000"/>
              </a:lnSpc>
              <a:spcBef>
                <a:spcPts val="0"/>
              </a:spcBef>
              <a:spcAft>
                <a:spcPts val="0"/>
              </a:spcAft>
              <a:buClr>
                <a:srgbClr val="262626"/>
              </a:buClr>
              <a:buSzPct val="25000"/>
              <a:buFont typeface="Impact"/>
              <a:buNone/>
            </a:pPr>
            <a:fld id="{00000000-1234-1234-1234-123412341234}" type="slidenum">
              <a:rPr lang="en-US" sz="2400" b="0" i="0" u="none">
                <a:solidFill>
                  <a:srgbClr val="262626"/>
                </a:solidFill>
                <a:latin typeface="Impact"/>
                <a:ea typeface="Impact"/>
                <a:cs typeface="Impact"/>
                <a:sym typeface="Impact"/>
              </a:rPr>
              <a:t>‹#›</a:t>
            </a:fld>
            <a:endParaRPr lang="en-US" sz="2400" b="0" i="0" u="none">
              <a:solidFill>
                <a:srgbClr val="262626"/>
              </a:solidFill>
              <a:latin typeface="Impact"/>
              <a:ea typeface="Impact"/>
              <a:cs typeface="Impact"/>
              <a:sym typeface="Impact"/>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Shape 64"/>
        <p:cNvGrpSpPr/>
        <p:nvPr/>
      </p:nvGrpSpPr>
      <p:grpSpPr>
        <a:xfrm>
          <a:off x="0" y="0"/>
          <a:ext cx="0" cy="0"/>
          <a:chOff x="0" y="0"/>
          <a:chExt cx="0" cy="0"/>
        </a:xfrm>
      </p:grpSpPr>
      <p:sp>
        <p:nvSpPr>
          <p:cNvPr id="65" name="Shape 65"/>
          <p:cNvSpPr txBox="1">
            <a:spLocks noGrp="1"/>
          </p:cNvSpPr>
          <p:nvPr>
            <p:ph type="title"/>
          </p:nvPr>
        </p:nvSpPr>
        <p:spPr>
          <a:xfrm>
            <a:off x="758952" y="4572000"/>
            <a:ext cx="6784847" cy="1600199"/>
          </a:xfrm>
          <a:prstGeom prst="rect">
            <a:avLst/>
          </a:prstGeom>
          <a:noFill/>
          <a:ln>
            <a:noFill/>
          </a:ln>
        </p:spPr>
        <p:txBody>
          <a:bodyPr lIns="91425" tIns="91425" rIns="91425" bIns="91425" anchor="b" anchorCtr="0"/>
          <a:lstStyle>
            <a:lvl1pPr marL="0" marR="0" lvl="0" indent="0" algn="l" rtl="0">
              <a:spcBef>
                <a:spcPts val="0"/>
              </a:spcBef>
              <a:buClr>
                <a:srgbClr val="262626"/>
              </a:buClr>
              <a:buFont typeface="Impact"/>
              <a:buNone/>
              <a:defRPr sz="5400" b="0" i="0" u="none" strike="noStrike" cap="none">
                <a:solidFill>
                  <a:srgbClr val="262626"/>
                </a:solidFill>
                <a:latin typeface="Impact"/>
                <a:ea typeface="Impact"/>
                <a:cs typeface="Impact"/>
                <a:sym typeface="Impact"/>
              </a:defRPr>
            </a:lvl1pPr>
            <a:lvl2pPr marL="0" marR="0" lvl="1" indent="0" algn="l" rtl="0">
              <a:spcBef>
                <a:spcPts val="0"/>
              </a:spcBef>
              <a:buNone/>
              <a:defRPr sz="1800" b="0" i="0" u="none" strike="noStrike" cap="none">
                <a:solidFill>
                  <a:schemeClr val="dk2"/>
                </a:solidFill>
              </a:defRPr>
            </a:lvl2pPr>
            <a:lvl3pPr marL="0" marR="0" lvl="2" indent="0" algn="l" rtl="0">
              <a:spcBef>
                <a:spcPts val="0"/>
              </a:spcBef>
              <a:buNone/>
              <a:defRPr sz="1800" b="0" i="0" u="none" strike="noStrike" cap="none">
                <a:solidFill>
                  <a:schemeClr val="dk2"/>
                </a:solidFill>
              </a:defRPr>
            </a:lvl3pPr>
            <a:lvl4pPr marL="0" marR="0" lvl="3" indent="0" algn="l" rtl="0">
              <a:spcBef>
                <a:spcPts val="0"/>
              </a:spcBef>
              <a:buNone/>
              <a:defRPr sz="1800" b="0" i="0" u="none" strike="noStrike" cap="none">
                <a:solidFill>
                  <a:schemeClr val="dk2"/>
                </a:solidFill>
              </a:defRPr>
            </a:lvl4pPr>
            <a:lvl5pPr marL="0" marR="0" lvl="4" indent="0" algn="l" rtl="0">
              <a:spcBef>
                <a:spcPts val="0"/>
              </a:spcBef>
              <a:buNone/>
              <a:defRPr sz="1800" b="0" i="0" u="none" strike="noStrike" cap="none">
                <a:solidFill>
                  <a:schemeClr val="dk2"/>
                </a:solidFill>
              </a:defRPr>
            </a:lvl5pPr>
            <a:lvl6pPr marL="0" marR="0" lvl="5" indent="0" algn="l" rtl="0">
              <a:spcBef>
                <a:spcPts val="0"/>
              </a:spcBef>
              <a:buNone/>
              <a:defRPr sz="1800" b="0" i="0" u="none" strike="noStrike" cap="none">
                <a:solidFill>
                  <a:schemeClr val="dk2"/>
                </a:solidFill>
              </a:defRPr>
            </a:lvl6pPr>
            <a:lvl7pPr marL="0" marR="0" lvl="6" indent="0" algn="l" rtl="0">
              <a:spcBef>
                <a:spcPts val="0"/>
              </a:spcBef>
              <a:buNone/>
              <a:defRPr sz="1800" b="0" i="0" u="none" strike="noStrike" cap="none">
                <a:solidFill>
                  <a:schemeClr val="dk2"/>
                </a:solidFill>
              </a:defRPr>
            </a:lvl7pPr>
            <a:lvl8pPr marL="0" marR="0" lvl="7" indent="0" algn="l" rtl="0">
              <a:spcBef>
                <a:spcPts val="0"/>
              </a:spcBef>
              <a:buNone/>
              <a:defRPr sz="1800" b="0" i="0" u="none" strike="noStrike" cap="none">
                <a:solidFill>
                  <a:schemeClr val="dk2"/>
                </a:solidFill>
              </a:defRPr>
            </a:lvl8pPr>
            <a:lvl9pPr marL="0" marR="0" lvl="8" indent="0" algn="l" rtl="0">
              <a:spcBef>
                <a:spcPts val="0"/>
              </a:spcBef>
              <a:buNone/>
              <a:defRPr sz="1800" b="0" i="0" u="none" strike="noStrike" cap="none">
                <a:solidFill>
                  <a:schemeClr val="dk2"/>
                </a:solidFill>
              </a:defRPr>
            </a:lvl9pPr>
          </a:lstStyle>
          <a:p>
            <a:endParaRPr/>
          </a:p>
        </p:txBody>
      </p:sp>
      <p:sp>
        <p:nvSpPr>
          <p:cNvPr id="66" name="Shape 66"/>
          <p:cNvSpPr>
            <a:spLocks noGrp="1"/>
          </p:cNvSpPr>
          <p:nvPr>
            <p:ph type="pic" idx="2"/>
          </p:nvPr>
        </p:nvSpPr>
        <p:spPr>
          <a:xfrm>
            <a:off x="777239" y="457200"/>
            <a:ext cx="7543800" cy="2895600"/>
          </a:xfrm>
          <a:prstGeom prst="rect">
            <a:avLst/>
          </a:prstGeom>
          <a:noFill/>
          <a:ln w="9525" cap="flat" cmpd="sng">
            <a:solidFill>
              <a:schemeClr val="dk2"/>
            </a:solidFill>
            <a:prstDash val="solid"/>
            <a:round/>
            <a:headEnd type="none" w="med" len="med"/>
            <a:tailEnd type="none" w="med" len="med"/>
          </a:ln>
        </p:spPr>
        <p:txBody>
          <a:bodyPr lIns="91425" tIns="91425" rIns="91425" bIns="91425" anchor="ctr" anchorCtr="0"/>
          <a:lstStyle>
            <a:lvl1pPr marL="0" marR="0" lvl="0" indent="0" algn="l" rtl="0">
              <a:spcBef>
                <a:spcPts val="640"/>
              </a:spcBef>
              <a:buClr>
                <a:schemeClr val="accent1"/>
              </a:buClr>
              <a:buFont typeface="Arial"/>
              <a:buNone/>
              <a:defRPr sz="3200" b="0" i="0" u="none" strike="noStrike" cap="none">
                <a:solidFill>
                  <a:schemeClr val="dk2"/>
                </a:solidFill>
                <a:latin typeface="Times New Roman"/>
                <a:ea typeface="Times New Roman"/>
                <a:cs typeface="Times New Roman"/>
                <a:sym typeface="Times New Roman"/>
              </a:defRPr>
            </a:lvl1pPr>
            <a:lvl2pPr marL="457200" marR="0" lvl="1" indent="0" algn="l" rtl="0">
              <a:spcBef>
                <a:spcPts val="560"/>
              </a:spcBef>
              <a:buClr>
                <a:schemeClr val="accent1"/>
              </a:buClr>
              <a:buFont typeface="Arial"/>
              <a:buNone/>
              <a:defRPr sz="2800" b="0" i="0" u="none" strike="noStrike" cap="none">
                <a:solidFill>
                  <a:schemeClr val="dk2"/>
                </a:solidFill>
                <a:latin typeface="Times New Roman"/>
                <a:ea typeface="Times New Roman"/>
                <a:cs typeface="Times New Roman"/>
                <a:sym typeface="Times New Roman"/>
              </a:defRPr>
            </a:lvl2pPr>
            <a:lvl3pPr marL="914400" marR="0" lvl="2" indent="0" algn="l" rtl="0">
              <a:spcBef>
                <a:spcPts val="480"/>
              </a:spcBef>
              <a:buClr>
                <a:schemeClr val="accent1"/>
              </a:buClr>
              <a:buFont typeface="Arial"/>
              <a:buNone/>
              <a:defRPr sz="2400" b="0" i="0" u="none" strike="noStrike" cap="none">
                <a:solidFill>
                  <a:schemeClr val="dk2"/>
                </a:solidFill>
                <a:latin typeface="Times New Roman"/>
                <a:ea typeface="Times New Roman"/>
                <a:cs typeface="Times New Roman"/>
                <a:sym typeface="Times New Roman"/>
              </a:defRPr>
            </a:lvl3pPr>
            <a:lvl4pPr marL="1371600" marR="0" lvl="3" indent="0" algn="l" rtl="0">
              <a:spcBef>
                <a:spcPts val="400"/>
              </a:spcBef>
              <a:buClr>
                <a:schemeClr val="accent1"/>
              </a:buClr>
              <a:buFont typeface="Arial"/>
              <a:buNone/>
              <a:defRPr sz="2000" b="0" i="0" u="none" strike="noStrike" cap="none">
                <a:solidFill>
                  <a:schemeClr val="dk2"/>
                </a:solidFill>
                <a:latin typeface="Times New Roman"/>
                <a:ea typeface="Times New Roman"/>
                <a:cs typeface="Times New Roman"/>
                <a:sym typeface="Times New Roman"/>
              </a:defRPr>
            </a:lvl4pPr>
            <a:lvl5pPr marL="1828800" marR="0" lvl="4" indent="0" algn="l" rtl="0">
              <a:spcBef>
                <a:spcPts val="400"/>
              </a:spcBef>
              <a:buClr>
                <a:schemeClr val="accent1"/>
              </a:buClr>
              <a:buFont typeface="Arial"/>
              <a:buNone/>
              <a:defRPr sz="2000" b="0" i="0" u="none" strike="noStrike" cap="none">
                <a:solidFill>
                  <a:schemeClr val="dk2"/>
                </a:solidFill>
                <a:latin typeface="Times New Roman"/>
                <a:ea typeface="Times New Roman"/>
                <a:cs typeface="Times New Roman"/>
                <a:sym typeface="Times New Roman"/>
              </a:defRPr>
            </a:lvl5pPr>
            <a:lvl6pPr marL="2286000" marR="0" lvl="5" indent="0" algn="l" rtl="0">
              <a:spcBef>
                <a:spcPts val="400"/>
              </a:spcBef>
              <a:buClr>
                <a:schemeClr val="accent1"/>
              </a:buClr>
              <a:buFont typeface="Arial"/>
              <a:buNone/>
              <a:defRPr sz="2000" b="0" i="0" u="none" strike="noStrike" cap="none">
                <a:solidFill>
                  <a:schemeClr val="dk2"/>
                </a:solidFill>
                <a:latin typeface="Times New Roman"/>
                <a:ea typeface="Times New Roman"/>
                <a:cs typeface="Times New Roman"/>
                <a:sym typeface="Times New Roman"/>
              </a:defRPr>
            </a:lvl6pPr>
            <a:lvl7pPr marL="2743200" marR="0" lvl="6" indent="0" algn="l" rtl="0">
              <a:spcBef>
                <a:spcPts val="400"/>
              </a:spcBef>
              <a:buClr>
                <a:schemeClr val="accent1"/>
              </a:buClr>
              <a:buFont typeface="Arial"/>
              <a:buNone/>
              <a:defRPr sz="2000" b="0" i="0" u="none" strike="noStrike" cap="none">
                <a:solidFill>
                  <a:schemeClr val="dk2"/>
                </a:solidFill>
                <a:latin typeface="Times New Roman"/>
                <a:ea typeface="Times New Roman"/>
                <a:cs typeface="Times New Roman"/>
                <a:sym typeface="Times New Roman"/>
              </a:defRPr>
            </a:lvl7pPr>
            <a:lvl8pPr marL="3200400" marR="0" lvl="7" indent="0" algn="l" rtl="0">
              <a:spcBef>
                <a:spcPts val="400"/>
              </a:spcBef>
              <a:buClr>
                <a:schemeClr val="accent1"/>
              </a:buClr>
              <a:buFont typeface="Arial"/>
              <a:buNone/>
              <a:defRPr sz="2000" b="0" i="0" u="none" strike="noStrike" cap="none">
                <a:solidFill>
                  <a:schemeClr val="dk2"/>
                </a:solidFill>
                <a:latin typeface="Times New Roman"/>
                <a:ea typeface="Times New Roman"/>
                <a:cs typeface="Times New Roman"/>
                <a:sym typeface="Times New Roman"/>
              </a:defRPr>
            </a:lvl8pPr>
            <a:lvl9pPr marL="3657600" marR="0" lvl="8" indent="0" algn="l" rtl="0">
              <a:spcBef>
                <a:spcPts val="400"/>
              </a:spcBef>
              <a:buClr>
                <a:schemeClr val="accent1"/>
              </a:buClr>
              <a:buFont typeface="Arial"/>
              <a:buNone/>
              <a:defRPr sz="2000" b="0" i="0" u="none" strike="noStrike" cap="none">
                <a:solidFill>
                  <a:schemeClr val="dk2"/>
                </a:solidFill>
                <a:latin typeface="Times New Roman"/>
                <a:ea typeface="Times New Roman"/>
                <a:cs typeface="Times New Roman"/>
                <a:sym typeface="Times New Roman"/>
              </a:defRPr>
            </a:lvl9pPr>
          </a:lstStyle>
          <a:p>
            <a:endParaRPr/>
          </a:p>
        </p:txBody>
      </p:sp>
      <p:sp>
        <p:nvSpPr>
          <p:cNvPr id="67" name="Shape 67"/>
          <p:cNvSpPr txBox="1">
            <a:spLocks noGrp="1"/>
          </p:cNvSpPr>
          <p:nvPr>
            <p:ph type="body" idx="1"/>
          </p:nvPr>
        </p:nvSpPr>
        <p:spPr>
          <a:xfrm>
            <a:off x="850391" y="3505200"/>
            <a:ext cx="7391399" cy="804861"/>
          </a:xfrm>
          <a:prstGeom prst="rect">
            <a:avLst/>
          </a:prstGeom>
          <a:noFill/>
          <a:ln>
            <a:noFill/>
          </a:ln>
        </p:spPr>
        <p:txBody>
          <a:bodyPr lIns="91425" tIns="91425" rIns="91425" bIns="91425" anchor="t" anchorCtr="0"/>
          <a:lstStyle>
            <a:lvl1pPr marL="0" marR="0" lvl="0" indent="0" algn="l" rtl="0">
              <a:spcBef>
                <a:spcPts val="360"/>
              </a:spcBef>
              <a:buClr>
                <a:schemeClr val="accent1"/>
              </a:buClr>
              <a:buFont typeface="Arial"/>
              <a:buNone/>
              <a:defRPr sz="1800" b="0" i="0" u="none" strike="noStrike" cap="none">
                <a:solidFill>
                  <a:schemeClr val="dk2"/>
                </a:solidFill>
                <a:latin typeface="Times New Roman"/>
                <a:ea typeface="Times New Roman"/>
                <a:cs typeface="Times New Roman"/>
                <a:sym typeface="Times New Roman"/>
              </a:defRPr>
            </a:lvl1pPr>
            <a:lvl2pPr marL="457200" marR="0" lvl="1" indent="0" algn="l" rtl="0">
              <a:spcBef>
                <a:spcPts val="240"/>
              </a:spcBef>
              <a:buClr>
                <a:schemeClr val="accent1"/>
              </a:buClr>
              <a:buFont typeface="Arial"/>
              <a:buNone/>
              <a:defRPr sz="1200" b="0" i="0" u="none" strike="noStrike" cap="none">
                <a:solidFill>
                  <a:schemeClr val="dk2"/>
                </a:solidFill>
                <a:latin typeface="Times New Roman"/>
                <a:ea typeface="Times New Roman"/>
                <a:cs typeface="Times New Roman"/>
                <a:sym typeface="Times New Roman"/>
              </a:defRPr>
            </a:lvl2pPr>
            <a:lvl3pPr marL="914400" marR="0" lvl="2" indent="0" algn="l" rtl="0">
              <a:spcBef>
                <a:spcPts val="200"/>
              </a:spcBef>
              <a:buClr>
                <a:schemeClr val="accent1"/>
              </a:buClr>
              <a:buFont typeface="Arial"/>
              <a:buNone/>
              <a:defRPr sz="1000" b="0" i="0" u="none" strike="noStrike" cap="none">
                <a:solidFill>
                  <a:schemeClr val="dk2"/>
                </a:solidFill>
                <a:latin typeface="Times New Roman"/>
                <a:ea typeface="Times New Roman"/>
                <a:cs typeface="Times New Roman"/>
                <a:sym typeface="Times New Roman"/>
              </a:defRPr>
            </a:lvl3pPr>
            <a:lvl4pPr marL="1371600" marR="0" lvl="3" indent="0" algn="l" rtl="0">
              <a:spcBef>
                <a:spcPts val="180"/>
              </a:spcBef>
              <a:buClr>
                <a:schemeClr val="accent1"/>
              </a:buClr>
              <a:buFont typeface="Arial"/>
              <a:buNone/>
              <a:defRPr sz="900" b="0" i="0" u="none" strike="noStrike" cap="none">
                <a:solidFill>
                  <a:schemeClr val="dk2"/>
                </a:solidFill>
                <a:latin typeface="Times New Roman"/>
                <a:ea typeface="Times New Roman"/>
                <a:cs typeface="Times New Roman"/>
                <a:sym typeface="Times New Roman"/>
              </a:defRPr>
            </a:lvl4pPr>
            <a:lvl5pPr marL="1828800" marR="0" lvl="4" indent="0" algn="l" rtl="0">
              <a:spcBef>
                <a:spcPts val="180"/>
              </a:spcBef>
              <a:buClr>
                <a:schemeClr val="accent1"/>
              </a:buClr>
              <a:buFont typeface="Arial"/>
              <a:buNone/>
              <a:defRPr sz="900" b="0" i="0" u="none" strike="noStrike" cap="none">
                <a:solidFill>
                  <a:schemeClr val="dk2"/>
                </a:solidFill>
                <a:latin typeface="Times New Roman"/>
                <a:ea typeface="Times New Roman"/>
                <a:cs typeface="Times New Roman"/>
                <a:sym typeface="Times New Roman"/>
              </a:defRPr>
            </a:lvl5pPr>
            <a:lvl6pPr marL="2286000" marR="0" lvl="5" indent="0" algn="l" rtl="0">
              <a:spcBef>
                <a:spcPts val="180"/>
              </a:spcBef>
              <a:buClr>
                <a:schemeClr val="accent1"/>
              </a:buClr>
              <a:buFont typeface="Arial"/>
              <a:buNone/>
              <a:defRPr sz="900" b="0" i="0" u="none" strike="noStrike" cap="none">
                <a:solidFill>
                  <a:schemeClr val="dk2"/>
                </a:solidFill>
                <a:latin typeface="Times New Roman"/>
                <a:ea typeface="Times New Roman"/>
                <a:cs typeface="Times New Roman"/>
                <a:sym typeface="Times New Roman"/>
              </a:defRPr>
            </a:lvl6pPr>
            <a:lvl7pPr marL="2743200" marR="0" lvl="6" indent="0" algn="l" rtl="0">
              <a:spcBef>
                <a:spcPts val="180"/>
              </a:spcBef>
              <a:buClr>
                <a:schemeClr val="accent1"/>
              </a:buClr>
              <a:buFont typeface="Arial"/>
              <a:buNone/>
              <a:defRPr sz="900" b="0" i="0" u="none" strike="noStrike" cap="none">
                <a:solidFill>
                  <a:schemeClr val="dk2"/>
                </a:solidFill>
                <a:latin typeface="Times New Roman"/>
                <a:ea typeface="Times New Roman"/>
                <a:cs typeface="Times New Roman"/>
                <a:sym typeface="Times New Roman"/>
              </a:defRPr>
            </a:lvl7pPr>
            <a:lvl8pPr marL="3200400" marR="0" lvl="7" indent="0" algn="l" rtl="0">
              <a:spcBef>
                <a:spcPts val="180"/>
              </a:spcBef>
              <a:buClr>
                <a:schemeClr val="accent1"/>
              </a:buClr>
              <a:buFont typeface="Arial"/>
              <a:buNone/>
              <a:defRPr sz="900" b="0" i="0" u="none" strike="noStrike" cap="none">
                <a:solidFill>
                  <a:schemeClr val="dk2"/>
                </a:solidFill>
                <a:latin typeface="Times New Roman"/>
                <a:ea typeface="Times New Roman"/>
                <a:cs typeface="Times New Roman"/>
                <a:sym typeface="Times New Roman"/>
              </a:defRPr>
            </a:lvl8pPr>
            <a:lvl9pPr marL="3657600" marR="0" lvl="8" indent="0" algn="l" rtl="0">
              <a:spcBef>
                <a:spcPts val="180"/>
              </a:spcBef>
              <a:buClr>
                <a:schemeClr val="accent1"/>
              </a:buClr>
              <a:buFont typeface="Arial"/>
              <a:buNone/>
              <a:defRPr sz="900" b="0" i="0" u="none" strike="noStrike" cap="none">
                <a:solidFill>
                  <a:schemeClr val="dk2"/>
                </a:solidFill>
                <a:latin typeface="Times New Roman"/>
                <a:ea typeface="Times New Roman"/>
                <a:cs typeface="Times New Roman"/>
                <a:sym typeface="Times New Roman"/>
              </a:defRPr>
            </a:lvl9pPr>
          </a:lstStyle>
          <a:p>
            <a:endParaRPr/>
          </a:p>
        </p:txBody>
      </p:sp>
      <p:sp>
        <p:nvSpPr>
          <p:cNvPr id="68" name="Shape 68"/>
          <p:cNvSpPr txBox="1">
            <a:spLocks noGrp="1"/>
          </p:cNvSpPr>
          <p:nvPr>
            <p:ph type="dt" idx="10"/>
          </p:nvPr>
        </p:nvSpPr>
        <p:spPr>
          <a:xfrm>
            <a:off x="6248400" y="6208712"/>
            <a:ext cx="2133599" cy="365125"/>
          </a:xfrm>
          <a:prstGeom prst="rect">
            <a:avLst/>
          </a:prstGeom>
          <a:noFill/>
          <a:ln>
            <a:noFill/>
          </a:ln>
        </p:spPr>
        <p:txBody>
          <a:bodyPr lIns="91425" tIns="91425" rIns="91425" bIns="91425" anchor="ctr" anchorCtr="0"/>
          <a:lstStyle>
            <a:lvl1pPr marL="0" marR="0" lvl="0" indent="0" algn="r" rtl="0">
              <a:lnSpc>
                <a:spcPct val="100000"/>
              </a:lnSpc>
              <a:spcBef>
                <a:spcPts val="0"/>
              </a:spcBef>
              <a:spcAft>
                <a:spcPts val="0"/>
              </a:spcAft>
              <a:buNone/>
              <a:defRPr sz="1200" b="1" i="0" u="none">
                <a:solidFill>
                  <a:srgbClr val="454545"/>
                </a:solidFill>
                <a:latin typeface="Times New Roman"/>
                <a:ea typeface="Times New Roman"/>
                <a:cs typeface="Times New Roman"/>
                <a:sym typeface="Times New Roman"/>
              </a:defRPr>
            </a:lvl1pPr>
            <a:lvl2pPr marL="457200" marR="0" lvl="1"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2pPr>
            <a:lvl3pPr marL="914400" marR="0" lvl="2"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3pPr>
            <a:lvl4pPr marL="1371600" marR="0" lvl="3"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4pPr>
            <a:lvl5pPr marL="1828800" marR="0" lvl="4"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5pPr>
            <a:lvl6pPr marL="2286000" marR="0" lvl="5"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6pPr>
            <a:lvl7pPr marL="3200400" marR="0" lvl="6"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7pPr>
            <a:lvl8pPr marL="4572000" marR="0" lvl="7"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8pPr>
            <a:lvl9pPr marL="6400800" marR="0" lvl="8"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9pPr>
          </a:lstStyle>
          <a:p>
            <a:endParaRPr/>
          </a:p>
        </p:txBody>
      </p:sp>
      <p:sp>
        <p:nvSpPr>
          <p:cNvPr id="69" name="Shape 69"/>
          <p:cNvSpPr txBox="1">
            <a:spLocks noGrp="1"/>
          </p:cNvSpPr>
          <p:nvPr>
            <p:ph type="ftr" idx="11"/>
          </p:nvPr>
        </p:nvSpPr>
        <p:spPr>
          <a:xfrm>
            <a:off x="762000" y="6208712"/>
            <a:ext cx="4873624" cy="365125"/>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None/>
              <a:defRPr sz="1800" b="0" i="0" u="none">
                <a:solidFill>
                  <a:schemeClr val="dk1"/>
                </a:solidFill>
                <a:latin typeface="Times New Roman"/>
                <a:ea typeface="Times New Roman"/>
                <a:cs typeface="Times New Roman"/>
                <a:sym typeface="Times New Roman"/>
              </a:defRPr>
            </a:lvl1pPr>
            <a:lvl2pPr marL="457200" marR="0" lvl="1"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2pPr>
            <a:lvl3pPr marL="914400" marR="0" lvl="2"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3pPr>
            <a:lvl4pPr marL="1371600" marR="0" lvl="3"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4pPr>
            <a:lvl5pPr marL="1828800" marR="0" lvl="4"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5pPr>
            <a:lvl6pPr marL="2286000" marR="0" lvl="5"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6pPr>
            <a:lvl7pPr marL="3200400" marR="0" lvl="6"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7pPr>
            <a:lvl8pPr marL="4572000" marR="0" lvl="7"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8pPr>
            <a:lvl9pPr marL="6400800" marR="0" lvl="8"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9pPr>
          </a:lstStyle>
          <a:p>
            <a:endParaRPr/>
          </a:p>
        </p:txBody>
      </p:sp>
      <p:sp>
        <p:nvSpPr>
          <p:cNvPr id="70" name="Shape 70"/>
          <p:cNvSpPr txBox="1">
            <a:spLocks noGrp="1"/>
          </p:cNvSpPr>
          <p:nvPr>
            <p:ph type="sldNum" idx="12"/>
          </p:nvPr>
        </p:nvSpPr>
        <p:spPr>
          <a:xfrm>
            <a:off x="7620000" y="5688012"/>
            <a:ext cx="762000" cy="365125"/>
          </a:xfrm>
          <a:prstGeom prst="rect">
            <a:avLst/>
          </a:prstGeom>
          <a:noFill/>
          <a:ln>
            <a:noFill/>
          </a:ln>
        </p:spPr>
        <p:txBody>
          <a:bodyPr lIns="91425" tIns="45700" rIns="91425" bIns="45700" anchor="ctr" anchorCtr="0">
            <a:noAutofit/>
          </a:bodyPr>
          <a:lstStyle/>
          <a:p>
            <a:pPr marL="0" marR="0" lvl="0" indent="0" algn="r" rtl="0">
              <a:lnSpc>
                <a:spcPct val="100000"/>
              </a:lnSpc>
              <a:spcBef>
                <a:spcPts val="0"/>
              </a:spcBef>
              <a:spcAft>
                <a:spcPts val="0"/>
              </a:spcAft>
              <a:buClr>
                <a:srgbClr val="262626"/>
              </a:buClr>
              <a:buSzPct val="25000"/>
              <a:buFont typeface="Impact"/>
              <a:buNone/>
            </a:pPr>
            <a:fld id="{00000000-1234-1234-1234-123412341234}" type="slidenum">
              <a:rPr lang="en-US" sz="2400" b="0" i="0" u="none">
                <a:solidFill>
                  <a:srgbClr val="262626"/>
                </a:solidFill>
                <a:latin typeface="Impact"/>
                <a:ea typeface="Impact"/>
                <a:cs typeface="Impact"/>
                <a:sym typeface="Impact"/>
              </a:rPr>
              <a:t>‹#›</a:t>
            </a:fld>
            <a:endParaRPr lang="en-US" sz="2400" b="0" i="0" u="none">
              <a:solidFill>
                <a:srgbClr val="262626"/>
              </a:solidFill>
              <a:latin typeface="Impact"/>
              <a:ea typeface="Impact"/>
              <a:cs typeface="Impact"/>
              <a:sym typeface="Impact"/>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Shape 71"/>
        <p:cNvGrpSpPr/>
        <p:nvPr/>
      </p:nvGrpSpPr>
      <p:grpSpPr>
        <a:xfrm>
          <a:off x="0" y="0"/>
          <a:ext cx="0" cy="0"/>
          <a:chOff x="0" y="0"/>
          <a:chExt cx="0" cy="0"/>
        </a:xfrm>
      </p:grpSpPr>
      <p:sp>
        <p:nvSpPr>
          <p:cNvPr id="72" name="Shape 72"/>
          <p:cNvSpPr txBox="1">
            <a:spLocks noGrp="1"/>
          </p:cNvSpPr>
          <p:nvPr>
            <p:ph type="title"/>
          </p:nvPr>
        </p:nvSpPr>
        <p:spPr>
          <a:xfrm>
            <a:off x="762000" y="4572000"/>
            <a:ext cx="6781800" cy="1600199"/>
          </a:xfrm>
          <a:prstGeom prst="rect">
            <a:avLst/>
          </a:prstGeom>
          <a:noFill/>
          <a:ln>
            <a:noFill/>
          </a:ln>
        </p:spPr>
        <p:txBody>
          <a:bodyPr lIns="91425" tIns="91425" rIns="91425" bIns="91425" anchor="b" anchorCtr="0"/>
          <a:lstStyle>
            <a:lvl1pPr marL="0" marR="0" lvl="0" indent="0" algn="l" rtl="0">
              <a:spcBef>
                <a:spcPts val="0"/>
              </a:spcBef>
              <a:buClr>
                <a:srgbClr val="262626"/>
              </a:buClr>
              <a:buFont typeface="Impact"/>
              <a:buNone/>
              <a:defRPr sz="5400" b="0" i="0" u="none" strike="noStrike" cap="none">
                <a:solidFill>
                  <a:srgbClr val="262626"/>
                </a:solidFill>
                <a:latin typeface="Impact"/>
                <a:ea typeface="Impact"/>
                <a:cs typeface="Impact"/>
                <a:sym typeface="Impact"/>
              </a:defRPr>
            </a:lvl1pPr>
            <a:lvl2pPr marL="0" marR="0" lvl="1" indent="0" algn="l" rtl="0">
              <a:spcBef>
                <a:spcPts val="0"/>
              </a:spcBef>
              <a:buNone/>
              <a:defRPr sz="1800" b="0" i="0" u="none" strike="noStrike" cap="none">
                <a:solidFill>
                  <a:schemeClr val="dk2"/>
                </a:solidFill>
              </a:defRPr>
            </a:lvl2pPr>
            <a:lvl3pPr marL="0" marR="0" lvl="2" indent="0" algn="l" rtl="0">
              <a:spcBef>
                <a:spcPts val="0"/>
              </a:spcBef>
              <a:buNone/>
              <a:defRPr sz="1800" b="0" i="0" u="none" strike="noStrike" cap="none">
                <a:solidFill>
                  <a:schemeClr val="dk2"/>
                </a:solidFill>
              </a:defRPr>
            </a:lvl3pPr>
            <a:lvl4pPr marL="0" marR="0" lvl="3" indent="0" algn="l" rtl="0">
              <a:spcBef>
                <a:spcPts val="0"/>
              </a:spcBef>
              <a:buNone/>
              <a:defRPr sz="1800" b="0" i="0" u="none" strike="noStrike" cap="none">
                <a:solidFill>
                  <a:schemeClr val="dk2"/>
                </a:solidFill>
              </a:defRPr>
            </a:lvl4pPr>
            <a:lvl5pPr marL="0" marR="0" lvl="4" indent="0" algn="l" rtl="0">
              <a:spcBef>
                <a:spcPts val="0"/>
              </a:spcBef>
              <a:buNone/>
              <a:defRPr sz="1800" b="0" i="0" u="none" strike="noStrike" cap="none">
                <a:solidFill>
                  <a:schemeClr val="dk2"/>
                </a:solidFill>
              </a:defRPr>
            </a:lvl5pPr>
            <a:lvl6pPr marL="0" marR="0" lvl="5" indent="0" algn="l" rtl="0">
              <a:spcBef>
                <a:spcPts val="0"/>
              </a:spcBef>
              <a:buNone/>
              <a:defRPr sz="1800" b="0" i="0" u="none" strike="noStrike" cap="none">
                <a:solidFill>
                  <a:schemeClr val="dk2"/>
                </a:solidFill>
              </a:defRPr>
            </a:lvl6pPr>
            <a:lvl7pPr marL="0" marR="0" lvl="6" indent="0" algn="l" rtl="0">
              <a:spcBef>
                <a:spcPts val="0"/>
              </a:spcBef>
              <a:buNone/>
              <a:defRPr sz="1800" b="0" i="0" u="none" strike="noStrike" cap="none">
                <a:solidFill>
                  <a:schemeClr val="dk2"/>
                </a:solidFill>
              </a:defRPr>
            </a:lvl7pPr>
            <a:lvl8pPr marL="0" marR="0" lvl="7" indent="0" algn="l" rtl="0">
              <a:spcBef>
                <a:spcPts val="0"/>
              </a:spcBef>
              <a:buNone/>
              <a:defRPr sz="1800" b="0" i="0" u="none" strike="noStrike" cap="none">
                <a:solidFill>
                  <a:schemeClr val="dk2"/>
                </a:solidFill>
              </a:defRPr>
            </a:lvl8pPr>
            <a:lvl9pPr marL="0" marR="0" lvl="8" indent="0" algn="l" rtl="0">
              <a:spcBef>
                <a:spcPts val="0"/>
              </a:spcBef>
              <a:buNone/>
              <a:defRPr sz="1800" b="0" i="0" u="none" strike="noStrike" cap="none">
                <a:solidFill>
                  <a:schemeClr val="dk2"/>
                </a:solidFill>
              </a:defRPr>
            </a:lvl9pPr>
          </a:lstStyle>
          <a:p>
            <a:endParaRPr/>
          </a:p>
        </p:txBody>
      </p:sp>
      <p:sp>
        <p:nvSpPr>
          <p:cNvPr id="73" name="Shape 73"/>
          <p:cNvSpPr txBox="1">
            <a:spLocks noGrp="1"/>
          </p:cNvSpPr>
          <p:nvPr>
            <p:ph type="body" idx="1"/>
          </p:nvPr>
        </p:nvSpPr>
        <p:spPr>
          <a:xfrm>
            <a:off x="762000" y="609600"/>
            <a:ext cx="3657600" cy="3767328"/>
          </a:xfrm>
          <a:prstGeom prst="rect">
            <a:avLst/>
          </a:prstGeom>
          <a:noFill/>
          <a:ln>
            <a:noFill/>
          </a:ln>
        </p:spPr>
        <p:txBody>
          <a:bodyPr lIns="91425" tIns="91425" rIns="91425" bIns="91425" anchor="ctr" anchorCtr="0"/>
          <a:lstStyle>
            <a:lvl1pPr marL="274320" marR="0" lvl="0" indent="-96520" algn="l" rtl="0">
              <a:spcBef>
                <a:spcPts val="560"/>
              </a:spcBef>
              <a:buClr>
                <a:schemeClr val="accent1"/>
              </a:buClr>
              <a:buSzPct val="100000"/>
              <a:buFont typeface="Arial"/>
              <a:buChar char="•"/>
              <a:defRPr sz="2800" b="0" i="0" u="none" strike="noStrike" cap="none">
                <a:solidFill>
                  <a:schemeClr val="dk2"/>
                </a:solidFill>
                <a:latin typeface="Times New Roman"/>
                <a:ea typeface="Times New Roman"/>
                <a:cs typeface="Times New Roman"/>
                <a:sym typeface="Times New Roman"/>
              </a:defRPr>
            </a:lvl1pPr>
            <a:lvl2pPr marL="594360" marR="0" lvl="1" indent="-124459" algn="l" rtl="0">
              <a:spcBef>
                <a:spcPts val="480"/>
              </a:spcBef>
              <a:buClr>
                <a:schemeClr val="accent1"/>
              </a:buClr>
              <a:buSzPct val="100000"/>
              <a:buFont typeface="Arial"/>
              <a:buChar char="•"/>
              <a:defRPr sz="2400" b="0" i="0" u="none" strike="noStrike" cap="none">
                <a:solidFill>
                  <a:schemeClr val="dk2"/>
                </a:solidFill>
                <a:latin typeface="Times New Roman"/>
                <a:ea typeface="Times New Roman"/>
                <a:cs typeface="Times New Roman"/>
                <a:sym typeface="Times New Roman"/>
              </a:defRPr>
            </a:lvl2pPr>
            <a:lvl3pPr marL="868680" marR="0" lvl="2" indent="-106680" algn="l" rtl="0">
              <a:spcBef>
                <a:spcPts val="400"/>
              </a:spcBef>
              <a:buClr>
                <a:schemeClr val="accent1"/>
              </a:buClr>
              <a:buSzPct val="100000"/>
              <a:buFont typeface="Arial"/>
              <a:buChar char="•"/>
              <a:defRPr sz="2000" b="0" i="0" u="none" strike="noStrike" cap="none">
                <a:solidFill>
                  <a:schemeClr val="dk2"/>
                </a:solidFill>
                <a:latin typeface="Times New Roman"/>
                <a:ea typeface="Times New Roman"/>
                <a:cs typeface="Times New Roman"/>
                <a:sym typeface="Times New Roman"/>
              </a:defRPr>
            </a:lvl3pPr>
            <a:lvl4pPr marL="1143000" marR="0" lvl="3" indent="-114300" algn="l" rtl="0">
              <a:spcBef>
                <a:spcPts val="360"/>
              </a:spcBef>
              <a:buClr>
                <a:schemeClr val="accent1"/>
              </a:buClr>
              <a:buSzPct val="100000"/>
              <a:buFont typeface="Arial"/>
              <a:buChar char="•"/>
              <a:defRPr sz="1800" b="0" i="0" u="none" strike="noStrike" cap="none">
                <a:solidFill>
                  <a:schemeClr val="dk2"/>
                </a:solidFill>
                <a:latin typeface="Times New Roman"/>
                <a:ea typeface="Times New Roman"/>
                <a:cs typeface="Times New Roman"/>
                <a:sym typeface="Times New Roman"/>
              </a:defRPr>
            </a:lvl4pPr>
            <a:lvl5pPr marL="1371600" marR="0" lvl="4" indent="-114300" algn="l" rtl="0">
              <a:spcBef>
                <a:spcPts val="360"/>
              </a:spcBef>
              <a:buClr>
                <a:schemeClr val="accent1"/>
              </a:buClr>
              <a:buSzPct val="100000"/>
              <a:buFont typeface="Arial"/>
              <a:buChar char="•"/>
              <a:defRPr sz="1800" b="0" i="0" u="none" strike="noStrike" cap="none">
                <a:solidFill>
                  <a:schemeClr val="dk2"/>
                </a:solidFill>
                <a:latin typeface="Times New Roman"/>
                <a:ea typeface="Times New Roman"/>
                <a:cs typeface="Times New Roman"/>
                <a:sym typeface="Times New Roman"/>
              </a:defRPr>
            </a:lvl5pPr>
            <a:lvl6pPr marL="1645920" marR="0" lvl="5" indent="-121920" algn="l" rtl="0">
              <a:spcBef>
                <a:spcPts val="360"/>
              </a:spcBef>
              <a:buClr>
                <a:schemeClr val="accent1"/>
              </a:buClr>
              <a:buSzPct val="100000"/>
              <a:buFont typeface="Arial"/>
              <a:buChar char="•"/>
              <a:defRPr sz="1800" b="0" i="0" u="none" strike="noStrike" cap="none">
                <a:solidFill>
                  <a:schemeClr val="dk2"/>
                </a:solidFill>
                <a:latin typeface="Times New Roman"/>
                <a:ea typeface="Times New Roman"/>
                <a:cs typeface="Times New Roman"/>
                <a:sym typeface="Times New Roman"/>
              </a:defRPr>
            </a:lvl6pPr>
            <a:lvl7pPr marL="1901951" marR="0" lvl="6" indent="-123951" algn="l" rtl="0">
              <a:spcBef>
                <a:spcPts val="360"/>
              </a:spcBef>
              <a:buClr>
                <a:schemeClr val="accent1"/>
              </a:buClr>
              <a:buSzPct val="100000"/>
              <a:buFont typeface="Arial"/>
              <a:buChar char="•"/>
              <a:defRPr sz="1800" b="0" i="0" u="none" strike="noStrike" cap="none">
                <a:solidFill>
                  <a:schemeClr val="dk2"/>
                </a:solidFill>
                <a:latin typeface="Times New Roman"/>
                <a:ea typeface="Times New Roman"/>
                <a:cs typeface="Times New Roman"/>
                <a:sym typeface="Times New Roman"/>
              </a:defRPr>
            </a:lvl7pPr>
            <a:lvl8pPr marL="2194560" marR="0" lvl="7" indent="-124460" algn="l" rtl="0">
              <a:spcBef>
                <a:spcPts val="360"/>
              </a:spcBef>
              <a:buClr>
                <a:schemeClr val="accent1"/>
              </a:buClr>
              <a:buSzPct val="100000"/>
              <a:buFont typeface="Arial"/>
              <a:buChar char="•"/>
              <a:defRPr sz="1800" b="0" i="0" u="none" strike="noStrike" cap="none">
                <a:solidFill>
                  <a:schemeClr val="dk2"/>
                </a:solidFill>
                <a:latin typeface="Times New Roman"/>
                <a:ea typeface="Times New Roman"/>
                <a:cs typeface="Times New Roman"/>
                <a:sym typeface="Times New Roman"/>
              </a:defRPr>
            </a:lvl8pPr>
            <a:lvl9pPr marL="2468880" marR="0" lvl="8" indent="-119379" algn="l" rtl="0">
              <a:spcBef>
                <a:spcPts val="360"/>
              </a:spcBef>
              <a:buClr>
                <a:schemeClr val="accent1"/>
              </a:buClr>
              <a:buSzPct val="100000"/>
              <a:buFont typeface="Arial"/>
              <a:buChar char="•"/>
              <a:defRPr sz="1800" b="0" i="0" u="none" strike="noStrike" cap="none">
                <a:solidFill>
                  <a:schemeClr val="dk2"/>
                </a:solidFill>
                <a:latin typeface="Times New Roman"/>
                <a:ea typeface="Times New Roman"/>
                <a:cs typeface="Times New Roman"/>
                <a:sym typeface="Times New Roman"/>
              </a:defRPr>
            </a:lvl9pPr>
          </a:lstStyle>
          <a:p>
            <a:endParaRPr/>
          </a:p>
        </p:txBody>
      </p:sp>
      <p:sp>
        <p:nvSpPr>
          <p:cNvPr id="74" name="Shape 74"/>
          <p:cNvSpPr txBox="1">
            <a:spLocks noGrp="1"/>
          </p:cNvSpPr>
          <p:nvPr>
            <p:ph type="body" idx="2"/>
          </p:nvPr>
        </p:nvSpPr>
        <p:spPr>
          <a:xfrm>
            <a:off x="4648200" y="609600"/>
            <a:ext cx="3657600" cy="3767328"/>
          </a:xfrm>
          <a:prstGeom prst="rect">
            <a:avLst/>
          </a:prstGeom>
          <a:noFill/>
          <a:ln>
            <a:noFill/>
          </a:ln>
        </p:spPr>
        <p:txBody>
          <a:bodyPr lIns="91425" tIns="91425" rIns="91425" bIns="91425" anchor="ctr" anchorCtr="0"/>
          <a:lstStyle>
            <a:lvl1pPr marL="274320" marR="0" lvl="0" indent="-96520" algn="l" rtl="0">
              <a:spcBef>
                <a:spcPts val="560"/>
              </a:spcBef>
              <a:buClr>
                <a:schemeClr val="accent1"/>
              </a:buClr>
              <a:buSzPct val="100000"/>
              <a:buFont typeface="Arial"/>
              <a:buChar char="•"/>
              <a:defRPr sz="2800" b="0" i="0" u="none" strike="noStrike" cap="none">
                <a:solidFill>
                  <a:schemeClr val="dk2"/>
                </a:solidFill>
                <a:latin typeface="Times New Roman"/>
                <a:ea typeface="Times New Roman"/>
                <a:cs typeface="Times New Roman"/>
                <a:sym typeface="Times New Roman"/>
              </a:defRPr>
            </a:lvl1pPr>
            <a:lvl2pPr marL="594360" marR="0" lvl="1" indent="-124459" algn="l" rtl="0">
              <a:spcBef>
                <a:spcPts val="480"/>
              </a:spcBef>
              <a:buClr>
                <a:schemeClr val="accent1"/>
              </a:buClr>
              <a:buSzPct val="100000"/>
              <a:buFont typeface="Arial"/>
              <a:buChar char="•"/>
              <a:defRPr sz="2400" b="0" i="0" u="none" strike="noStrike" cap="none">
                <a:solidFill>
                  <a:schemeClr val="dk2"/>
                </a:solidFill>
                <a:latin typeface="Times New Roman"/>
                <a:ea typeface="Times New Roman"/>
                <a:cs typeface="Times New Roman"/>
                <a:sym typeface="Times New Roman"/>
              </a:defRPr>
            </a:lvl2pPr>
            <a:lvl3pPr marL="868680" marR="0" lvl="2" indent="-106680" algn="l" rtl="0">
              <a:spcBef>
                <a:spcPts val="400"/>
              </a:spcBef>
              <a:buClr>
                <a:schemeClr val="accent1"/>
              </a:buClr>
              <a:buSzPct val="100000"/>
              <a:buFont typeface="Arial"/>
              <a:buChar char="•"/>
              <a:defRPr sz="2000" b="0" i="0" u="none" strike="noStrike" cap="none">
                <a:solidFill>
                  <a:schemeClr val="dk2"/>
                </a:solidFill>
                <a:latin typeface="Times New Roman"/>
                <a:ea typeface="Times New Roman"/>
                <a:cs typeface="Times New Roman"/>
                <a:sym typeface="Times New Roman"/>
              </a:defRPr>
            </a:lvl3pPr>
            <a:lvl4pPr marL="1143000" marR="0" lvl="3" indent="-114300" algn="l" rtl="0">
              <a:spcBef>
                <a:spcPts val="360"/>
              </a:spcBef>
              <a:buClr>
                <a:schemeClr val="accent1"/>
              </a:buClr>
              <a:buSzPct val="100000"/>
              <a:buFont typeface="Arial"/>
              <a:buChar char="•"/>
              <a:defRPr sz="1800" b="0" i="0" u="none" strike="noStrike" cap="none">
                <a:solidFill>
                  <a:schemeClr val="dk2"/>
                </a:solidFill>
                <a:latin typeface="Times New Roman"/>
                <a:ea typeface="Times New Roman"/>
                <a:cs typeface="Times New Roman"/>
                <a:sym typeface="Times New Roman"/>
              </a:defRPr>
            </a:lvl4pPr>
            <a:lvl5pPr marL="1371600" marR="0" lvl="4" indent="-114300" algn="l" rtl="0">
              <a:spcBef>
                <a:spcPts val="360"/>
              </a:spcBef>
              <a:buClr>
                <a:schemeClr val="accent1"/>
              </a:buClr>
              <a:buSzPct val="100000"/>
              <a:buFont typeface="Arial"/>
              <a:buChar char="•"/>
              <a:defRPr sz="1800" b="0" i="0" u="none" strike="noStrike" cap="none">
                <a:solidFill>
                  <a:schemeClr val="dk2"/>
                </a:solidFill>
                <a:latin typeface="Times New Roman"/>
                <a:ea typeface="Times New Roman"/>
                <a:cs typeface="Times New Roman"/>
                <a:sym typeface="Times New Roman"/>
              </a:defRPr>
            </a:lvl5pPr>
            <a:lvl6pPr marL="1645920" marR="0" lvl="5" indent="-121920" algn="l" rtl="0">
              <a:spcBef>
                <a:spcPts val="360"/>
              </a:spcBef>
              <a:buClr>
                <a:schemeClr val="accent1"/>
              </a:buClr>
              <a:buSzPct val="100000"/>
              <a:buFont typeface="Arial"/>
              <a:buChar char="•"/>
              <a:defRPr sz="1800" b="0" i="0" u="none" strike="noStrike" cap="none">
                <a:solidFill>
                  <a:schemeClr val="dk2"/>
                </a:solidFill>
                <a:latin typeface="Times New Roman"/>
                <a:ea typeface="Times New Roman"/>
                <a:cs typeface="Times New Roman"/>
                <a:sym typeface="Times New Roman"/>
              </a:defRPr>
            </a:lvl6pPr>
            <a:lvl7pPr marL="1901951" marR="0" lvl="6" indent="-123951" algn="l" rtl="0">
              <a:spcBef>
                <a:spcPts val="360"/>
              </a:spcBef>
              <a:buClr>
                <a:schemeClr val="accent1"/>
              </a:buClr>
              <a:buSzPct val="100000"/>
              <a:buFont typeface="Arial"/>
              <a:buChar char="•"/>
              <a:defRPr sz="1800" b="0" i="0" u="none" strike="noStrike" cap="none">
                <a:solidFill>
                  <a:schemeClr val="dk2"/>
                </a:solidFill>
                <a:latin typeface="Times New Roman"/>
                <a:ea typeface="Times New Roman"/>
                <a:cs typeface="Times New Roman"/>
                <a:sym typeface="Times New Roman"/>
              </a:defRPr>
            </a:lvl7pPr>
            <a:lvl8pPr marL="2194560" marR="0" lvl="7" indent="-124460" algn="l" rtl="0">
              <a:spcBef>
                <a:spcPts val="360"/>
              </a:spcBef>
              <a:buClr>
                <a:schemeClr val="accent1"/>
              </a:buClr>
              <a:buSzPct val="100000"/>
              <a:buFont typeface="Arial"/>
              <a:buChar char="•"/>
              <a:defRPr sz="1800" b="0" i="0" u="none" strike="noStrike" cap="none">
                <a:solidFill>
                  <a:schemeClr val="dk2"/>
                </a:solidFill>
                <a:latin typeface="Times New Roman"/>
                <a:ea typeface="Times New Roman"/>
                <a:cs typeface="Times New Roman"/>
                <a:sym typeface="Times New Roman"/>
              </a:defRPr>
            </a:lvl8pPr>
            <a:lvl9pPr marL="2468880" marR="0" lvl="8" indent="-119379" algn="l" rtl="0">
              <a:spcBef>
                <a:spcPts val="360"/>
              </a:spcBef>
              <a:buClr>
                <a:schemeClr val="accent1"/>
              </a:buClr>
              <a:buSzPct val="100000"/>
              <a:buFont typeface="Arial"/>
              <a:buChar char="•"/>
              <a:defRPr sz="1800" b="0" i="0" u="none" strike="noStrike" cap="none">
                <a:solidFill>
                  <a:schemeClr val="dk2"/>
                </a:solidFill>
                <a:latin typeface="Times New Roman"/>
                <a:ea typeface="Times New Roman"/>
                <a:cs typeface="Times New Roman"/>
                <a:sym typeface="Times New Roman"/>
              </a:defRPr>
            </a:lvl9pPr>
          </a:lstStyle>
          <a:p>
            <a:endParaRPr/>
          </a:p>
        </p:txBody>
      </p:sp>
      <p:sp>
        <p:nvSpPr>
          <p:cNvPr id="75" name="Shape 75"/>
          <p:cNvSpPr txBox="1">
            <a:spLocks noGrp="1"/>
          </p:cNvSpPr>
          <p:nvPr>
            <p:ph type="dt" idx="10"/>
          </p:nvPr>
        </p:nvSpPr>
        <p:spPr>
          <a:xfrm>
            <a:off x="6248400" y="6208712"/>
            <a:ext cx="2133599" cy="365125"/>
          </a:xfrm>
          <a:prstGeom prst="rect">
            <a:avLst/>
          </a:prstGeom>
          <a:noFill/>
          <a:ln>
            <a:noFill/>
          </a:ln>
        </p:spPr>
        <p:txBody>
          <a:bodyPr lIns="91425" tIns="91425" rIns="91425" bIns="91425" anchor="ctr" anchorCtr="0"/>
          <a:lstStyle>
            <a:lvl1pPr marL="0" marR="0" lvl="0" indent="0" algn="r" rtl="0">
              <a:lnSpc>
                <a:spcPct val="100000"/>
              </a:lnSpc>
              <a:spcBef>
                <a:spcPts val="0"/>
              </a:spcBef>
              <a:spcAft>
                <a:spcPts val="0"/>
              </a:spcAft>
              <a:buNone/>
              <a:defRPr sz="1200" b="1" i="0" u="none">
                <a:solidFill>
                  <a:srgbClr val="454545"/>
                </a:solidFill>
                <a:latin typeface="Times New Roman"/>
                <a:ea typeface="Times New Roman"/>
                <a:cs typeface="Times New Roman"/>
                <a:sym typeface="Times New Roman"/>
              </a:defRPr>
            </a:lvl1pPr>
            <a:lvl2pPr marL="457200" marR="0" lvl="1"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2pPr>
            <a:lvl3pPr marL="914400" marR="0" lvl="2"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3pPr>
            <a:lvl4pPr marL="1371600" marR="0" lvl="3"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4pPr>
            <a:lvl5pPr marL="1828800" marR="0" lvl="4"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5pPr>
            <a:lvl6pPr marL="2286000" marR="0" lvl="5"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6pPr>
            <a:lvl7pPr marL="3200400" marR="0" lvl="6"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7pPr>
            <a:lvl8pPr marL="4572000" marR="0" lvl="7"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8pPr>
            <a:lvl9pPr marL="6400800" marR="0" lvl="8"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9pPr>
          </a:lstStyle>
          <a:p>
            <a:endParaRPr/>
          </a:p>
        </p:txBody>
      </p:sp>
      <p:sp>
        <p:nvSpPr>
          <p:cNvPr id="76" name="Shape 76"/>
          <p:cNvSpPr txBox="1">
            <a:spLocks noGrp="1"/>
          </p:cNvSpPr>
          <p:nvPr>
            <p:ph type="ftr" idx="11"/>
          </p:nvPr>
        </p:nvSpPr>
        <p:spPr>
          <a:xfrm>
            <a:off x="762000" y="6208712"/>
            <a:ext cx="4873624" cy="365125"/>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None/>
              <a:defRPr sz="1800" b="0" i="0" u="none">
                <a:solidFill>
                  <a:schemeClr val="dk1"/>
                </a:solidFill>
                <a:latin typeface="Times New Roman"/>
                <a:ea typeface="Times New Roman"/>
                <a:cs typeface="Times New Roman"/>
                <a:sym typeface="Times New Roman"/>
              </a:defRPr>
            </a:lvl1pPr>
            <a:lvl2pPr marL="457200" marR="0" lvl="1"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2pPr>
            <a:lvl3pPr marL="914400" marR="0" lvl="2"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3pPr>
            <a:lvl4pPr marL="1371600" marR="0" lvl="3"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4pPr>
            <a:lvl5pPr marL="1828800" marR="0" lvl="4"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5pPr>
            <a:lvl6pPr marL="2286000" marR="0" lvl="5"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6pPr>
            <a:lvl7pPr marL="3200400" marR="0" lvl="6"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7pPr>
            <a:lvl8pPr marL="4572000" marR="0" lvl="7"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8pPr>
            <a:lvl9pPr marL="6400800" marR="0" lvl="8"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9pPr>
          </a:lstStyle>
          <a:p>
            <a:endParaRPr/>
          </a:p>
        </p:txBody>
      </p:sp>
      <p:sp>
        <p:nvSpPr>
          <p:cNvPr id="77" name="Shape 77"/>
          <p:cNvSpPr txBox="1">
            <a:spLocks noGrp="1"/>
          </p:cNvSpPr>
          <p:nvPr>
            <p:ph type="sldNum" idx="12"/>
          </p:nvPr>
        </p:nvSpPr>
        <p:spPr>
          <a:xfrm>
            <a:off x="7620000" y="5688012"/>
            <a:ext cx="762000" cy="365125"/>
          </a:xfrm>
          <a:prstGeom prst="rect">
            <a:avLst/>
          </a:prstGeom>
          <a:noFill/>
          <a:ln>
            <a:noFill/>
          </a:ln>
        </p:spPr>
        <p:txBody>
          <a:bodyPr lIns="91425" tIns="45700" rIns="91425" bIns="45700" anchor="ctr" anchorCtr="0">
            <a:noAutofit/>
          </a:bodyPr>
          <a:lstStyle/>
          <a:p>
            <a:pPr marL="0" marR="0" lvl="0" indent="0" algn="r" rtl="0">
              <a:lnSpc>
                <a:spcPct val="100000"/>
              </a:lnSpc>
              <a:spcBef>
                <a:spcPts val="0"/>
              </a:spcBef>
              <a:spcAft>
                <a:spcPts val="0"/>
              </a:spcAft>
              <a:buClr>
                <a:srgbClr val="262626"/>
              </a:buClr>
              <a:buSzPct val="25000"/>
              <a:buFont typeface="Impact"/>
              <a:buNone/>
            </a:pPr>
            <a:fld id="{00000000-1234-1234-1234-123412341234}" type="slidenum">
              <a:rPr lang="en-US" sz="2400" b="0" i="0" u="none">
                <a:solidFill>
                  <a:srgbClr val="262626"/>
                </a:solidFill>
                <a:latin typeface="Impact"/>
                <a:ea typeface="Impact"/>
                <a:cs typeface="Impact"/>
                <a:sym typeface="Impact"/>
              </a:rPr>
              <a:t>‹#›</a:t>
            </a:fld>
            <a:endParaRPr lang="en-US" sz="2400" b="0" i="0" u="none">
              <a:solidFill>
                <a:srgbClr val="262626"/>
              </a:solidFill>
              <a:latin typeface="Impact"/>
              <a:ea typeface="Impact"/>
              <a:cs typeface="Impact"/>
              <a:sym typeface="Impact"/>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clipArtAndTx">
  <p:cSld name="Title, Clip Art and Text">
    <p:spTree>
      <p:nvGrpSpPr>
        <p:cNvPr id="1" name="Shape 86"/>
        <p:cNvGrpSpPr/>
        <p:nvPr/>
      </p:nvGrpSpPr>
      <p:grpSpPr>
        <a:xfrm>
          <a:off x="0" y="0"/>
          <a:ext cx="0" cy="0"/>
          <a:chOff x="0" y="0"/>
          <a:chExt cx="0" cy="0"/>
        </a:xfrm>
      </p:grpSpPr>
      <p:sp>
        <p:nvSpPr>
          <p:cNvPr id="87" name="Shape 87"/>
          <p:cNvSpPr txBox="1">
            <a:spLocks noGrp="1"/>
          </p:cNvSpPr>
          <p:nvPr>
            <p:ph type="title"/>
          </p:nvPr>
        </p:nvSpPr>
        <p:spPr>
          <a:xfrm>
            <a:off x="457200" y="277812"/>
            <a:ext cx="8229600" cy="1139825"/>
          </a:xfrm>
          <a:prstGeom prst="rect">
            <a:avLst/>
          </a:prstGeom>
          <a:noFill/>
          <a:ln>
            <a:noFill/>
          </a:ln>
        </p:spPr>
        <p:txBody>
          <a:bodyPr lIns="91425" tIns="91425" rIns="91425" bIns="91425" anchor="b" anchorCtr="0"/>
          <a:lstStyle>
            <a:lvl1pPr marL="0" marR="0" lvl="0" indent="0" algn="l" rtl="0">
              <a:spcBef>
                <a:spcPts val="0"/>
              </a:spcBef>
              <a:buClr>
                <a:srgbClr val="262626"/>
              </a:buClr>
              <a:buFont typeface="Impact"/>
              <a:buNone/>
              <a:defRPr sz="5400" b="0" i="0" u="none" strike="noStrike" cap="none">
                <a:solidFill>
                  <a:srgbClr val="262626"/>
                </a:solidFill>
                <a:latin typeface="Impact"/>
                <a:ea typeface="Impact"/>
                <a:cs typeface="Impact"/>
                <a:sym typeface="Impact"/>
              </a:defRPr>
            </a:lvl1pPr>
            <a:lvl2pPr marL="0" marR="0" lvl="1" indent="0" algn="l" rtl="0">
              <a:spcBef>
                <a:spcPts val="0"/>
              </a:spcBef>
              <a:buNone/>
              <a:defRPr sz="1800" b="0" i="0" u="none" strike="noStrike" cap="none">
                <a:solidFill>
                  <a:schemeClr val="dk2"/>
                </a:solidFill>
              </a:defRPr>
            </a:lvl2pPr>
            <a:lvl3pPr marL="0" marR="0" lvl="2" indent="0" algn="l" rtl="0">
              <a:spcBef>
                <a:spcPts val="0"/>
              </a:spcBef>
              <a:buNone/>
              <a:defRPr sz="1800" b="0" i="0" u="none" strike="noStrike" cap="none">
                <a:solidFill>
                  <a:schemeClr val="dk2"/>
                </a:solidFill>
              </a:defRPr>
            </a:lvl3pPr>
            <a:lvl4pPr marL="0" marR="0" lvl="3" indent="0" algn="l" rtl="0">
              <a:spcBef>
                <a:spcPts val="0"/>
              </a:spcBef>
              <a:buNone/>
              <a:defRPr sz="1800" b="0" i="0" u="none" strike="noStrike" cap="none">
                <a:solidFill>
                  <a:schemeClr val="dk2"/>
                </a:solidFill>
              </a:defRPr>
            </a:lvl4pPr>
            <a:lvl5pPr marL="0" marR="0" lvl="4" indent="0" algn="l" rtl="0">
              <a:spcBef>
                <a:spcPts val="0"/>
              </a:spcBef>
              <a:buNone/>
              <a:defRPr sz="1800" b="0" i="0" u="none" strike="noStrike" cap="none">
                <a:solidFill>
                  <a:schemeClr val="dk2"/>
                </a:solidFill>
              </a:defRPr>
            </a:lvl5pPr>
            <a:lvl6pPr marL="0" marR="0" lvl="5" indent="0" algn="l" rtl="0">
              <a:spcBef>
                <a:spcPts val="0"/>
              </a:spcBef>
              <a:buNone/>
              <a:defRPr sz="1800" b="0" i="0" u="none" strike="noStrike" cap="none">
                <a:solidFill>
                  <a:schemeClr val="dk2"/>
                </a:solidFill>
              </a:defRPr>
            </a:lvl6pPr>
            <a:lvl7pPr marL="0" marR="0" lvl="6" indent="0" algn="l" rtl="0">
              <a:spcBef>
                <a:spcPts val="0"/>
              </a:spcBef>
              <a:buNone/>
              <a:defRPr sz="1800" b="0" i="0" u="none" strike="noStrike" cap="none">
                <a:solidFill>
                  <a:schemeClr val="dk2"/>
                </a:solidFill>
              </a:defRPr>
            </a:lvl7pPr>
            <a:lvl8pPr marL="0" marR="0" lvl="7" indent="0" algn="l" rtl="0">
              <a:spcBef>
                <a:spcPts val="0"/>
              </a:spcBef>
              <a:buNone/>
              <a:defRPr sz="1800" b="0" i="0" u="none" strike="noStrike" cap="none">
                <a:solidFill>
                  <a:schemeClr val="dk2"/>
                </a:solidFill>
              </a:defRPr>
            </a:lvl8pPr>
            <a:lvl9pPr marL="0" marR="0" lvl="8" indent="0" algn="l" rtl="0">
              <a:spcBef>
                <a:spcPts val="0"/>
              </a:spcBef>
              <a:buNone/>
              <a:defRPr sz="1800" b="0" i="0" u="none" strike="noStrike" cap="none">
                <a:solidFill>
                  <a:schemeClr val="dk2"/>
                </a:solidFill>
              </a:defRPr>
            </a:lvl9pPr>
          </a:lstStyle>
          <a:p>
            <a:endParaRPr/>
          </a:p>
        </p:txBody>
      </p:sp>
      <p:sp>
        <p:nvSpPr>
          <p:cNvPr id="88" name="Shape 88"/>
          <p:cNvSpPr>
            <a:spLocks noGrp="1"/>
          </p:cNvSpPr>
          <p:nvPr>
            <p:ph type="clipArt" idx="2"/>
          </p:nvPr>
        </p:nvSpPr>
        <p:spPr>
          <a:xfrm>
            <a:off x="457200" y="1600200"/>
            <a:ext cx="4038599" cy="4530724"/>
          </a:xfrm>
          <a:prstGeom prst="rect">
            <a:avLst/>
          </a:prstGeom>
          <a:noFill/>
          <a:ln>
            <a:noFill/>
          </a:ln>
        </p:spPr>
        <p:txBody>
          <a:bodyPr lIns="91425" tIns="91425" rIns="91425" bIns="91425" anchor="ctr" anchorCtr="0"/>
          <a:lstStyle>
            <a:lvl1pPr marL="274320" marR="0" lvl="0" indent="-121920" algn="l" rtl="0">
              <a:spcBef>
                <a:spcPts val="480"/>
              </a:spcBef>
              <a:buClr>
                <a:schemeClr val="accent1"/>
              </a:buClr>
              <a:buSzPct val="100000"/>
              <a:buFont typeface="Arial"/>
              <a:buChar char="•"/>
              <a:defRPr sz="2400" b="0" i="0" u="none" strike="noStrike" cap="none">
                <a:solidFill>
                  <a:schemeClr val="dk2"/>
                </a:solidFill>
                <a:latin typeface="Times New Roman"/>
                <a:ea typeface="Times New Roman"/>
                <a:cs typeface="Times New Roman"/>
                <a:sym typeface="Times New Roman"/>
              </a:defRPr>
            </a:lvl1pPr>
            <a:lvl2pPr marL="594360" marR="0" lvl="1" indent="-137159" algn="l" rtl="0">
              <a:spcBef>
                <a:spcPts val="440"/>
              </a:spcBef>
              <a:buClr>
                <a:schemeClr val="accent1"/>
              </a:buClr>
              <a:buSzPct val="100000"/>
              <a:buFont typeface="Arial"/>
              <a:buChar char="•"/>
              <a:defRPr sz="2200" b="0" i="0" u="none" strike="noStrike" cap="none">
                <a:solidFill>
                  <a:schemeClr val="dk2"/>
                </a:solidFill>
                <a:latin typeface="Times New Roman"/>
                <a:ea typeface="Times New Roman"/>
                <a:cs typeface="Times New Roman"/>
                <a:sym typeface="Times New Roman"/>
              </a:defRPr>
            </a:lvl2pPr>
            <a:lvl3pPr marL="868680" marR="0" lvl="2" indent="-106680" algn="l" rtl="0">
              <a:spcBef>
                <a:spcPts val="400"/>
              </a:spcBef>
              <a:buClr>
                <a:schemeClr val="accent1"/>
              </a:buClr>
              <a:buSzPct val="100000"/>
              <a:buFont typeface="Arial"/>
              <a:buChar char="•"/>
              <a:defRPr sz="2000" b="0" i="0" u="none" strike="noStrike" cap="none">
                <a:solidFill>
                  <a:schemeClr val="dk2"/>
                </a:solidFill>
                <a:latin typeface="Times New Roman"/>
                <a:ea typeface="Times New Roman"/>
                <a:cs typeface="Times New Roman"/>
                <a:sym typeface="Times New Roman"/>
              </a:defRPr>
            </a:lvl3pPr>
            <a:lvl4pPr marL="1143000" marR="0" lvl="3" indent="-114300" algn="l" rtl="0">
              <a:spcBef>
                <a:spcPts val="360"/>
              </a:spcBef>
              <a:buClr>
                <a:schemeClr val="accent1"/>
              </a:buClr>
              <a:buSzPct val="100000"/>
              <a:buFont typeface="Arial"/>
              <a:buChar char="•"/>
              <a:defRPr sz="1800" b="0" i="0" u="none" strike="noStrike" cap="none">
                <a:solidFill>
                  <a:schemeClr val="dk2"/>
                </a:solidFill>
                <a:latin typeface="Times New Roman"/>
                <a:ea typeface="Times New Roman"/>
                <a:cs typeface="Times New Roman"/>
                <a:sym typeface="Times New Roman"/>
              </a:defRPr>
            </a:lvl4pPr>
            <a:lvl5pPr marL="1371600" marR="0" lvl="4" indent="-114300" algn="l" rtl="0">
              <a:spcBef>
                <a:spcPts val="360"/>
              </a:spcBef>
              <a:buClr>
                <a:schemeClr val="accent1"/>
              </a:buClr>
              <a:buSzPct val="100000"/>
              <a:buFont typeface="Arial"/>
              <a:buChar char="•"/>
              <a:defRPr sz="1800" b="0" i="0" u="none" strike="noStrike" cap="none">
                <a:solidFill>
                  <a:schemeClr val="dk2"/>
                </a:solidFill>
                <a:latin typeface="Times New Roman"/>
                <a:ea typeface="Times New Roman"/>
                <a:cs typeface="Times New Roman"/>
                <a:sym typeface="Times New Roman"/>
              </a:defRPr>
            </a:lvl5pPr>
            <a:lvl6pPr marL="1645920" marR="0" lvl="5" indent="-134620" algn="l" rtl="0">
              <a:spcBef>
                <a:spcPts val="320"/>
              </a:spcBef>
              <a:buClr>
                <a:schemeClr val="accent1"/>
              </a:buClr>
              <a:buSzPct val="100000"/>
              <a:buFont typeface="Arial"/>
              <a:buChar char="•"/>
              <a:defRPr sz="1600" b="0" i="0" u="none" strike="noStrike" cap="none">
                <a:solidFill>
                  <a:schemeClr val="dk2"/>
                </a:solidFill>
                <a:latin typeface="Times New Roman"/>
                <a:ea typeface="Times New Roman"/>
                <a:cs typeface="Times New Roman"/>
                <a:sym typeface="Times New Roman"/>
              </a:defRPr>
            </a:lvl6pPr>
            <a:lvl7pPr marL="1901951" marR="0" lvl="6" indent="-136651" algn="l" rtl="0">
              <a:spcBef>
                <a:spcPts val="320"/>
              </a:spcBef>
              <a:buClr>
                <a:schemeClr val="accent1"/>
              </a:buClr>
              <a:buSzPct val="100000"/>
              <a:buFont typeface="Arial"/>
              <a:buChar char="•"/>
              <a:defRPr sz="1600" b="0" i="0" u="none" strike="noStrike" cap="none">
                <a:solidFill>
                  <a:schemeClr val="dk2"/>
                </a:solidFill>
                <a:latin typeface="Times New Roman"/>
                <a:ea typeface="Times New Roman"/>
                <a:cs typeface="Times New Roman"/>
                <a:sym typeface="Times New Roman"/>
              </a:defRPr>
            </a:lvl7pPr>
            <a:lvl8pPr marL="2194560" marR="0" lvl="7" indent="-137160" algn="l" rtl="0">
              <a:spcBef>
                <a:spcPts val="320"/>
              </a:spcBef>
              <a:buClr>
                <a:schemeClr val="accent1"/>
              </a:buClr>
              <a:buSzPct val="100000"/>
              <a:buFont typeface="Arial"/>
              <a:buChar char="•"/>
              <a:defRPr sz="1600" b="0" i="0" u="none" strike="noStrike" cap="none">
                <a:solidFill>
                  <a:schemeClr val="dk2"/>
                </a:solidFill>
                <a:latin typeface="Times New Roman"/>
                <a:ea typeface="Times New Roman"/>
                <a:cs typeface="Times New Roman"/>
                <a:sym typeface="Times New Roman"/>
              </a:defRPr>
            </a:lvl8pPr>
            <a:lvl9pPr marL="2468880" marR="0" lvl="8" indent="-132079" algn="l" rtl="0">
              <a:spcBef>
                <a:spcPts val="320"/>
              </a:spcBef>
              <a:buClr>
                <a:schemeClr val="accent1"/>
              </a:buClr>
              <a:buSzPct val="100000"/>
              <a:buFont typeface="Arial"/>
              <a:buChar char="•"/>
              <a:defRPr sz="1600" b="0" i="0" u="none" strike="noStrike" cap="none">
                <a:solidFill>
                  <a:schemeClr val="dk2"/>
                </a:solidFill>
                <a:latin typeface="Times New Roman"/>
                <a:ea typeface="Times New Roman"/>
                <a:cs typeface="Times New Roman"/>
                <a:sym typeface="Times New Roman"/>
              </a:defRPr>
            </a:lvl9pPr>
          </a:lstStyle>
          <a:p>
            <a:endParaRPr/>
          </a:p>
        </p:txBody>
      </p:sp>
      <p:sp>
        <p:nvSpPr>
          <p:cNvPr id="89" name="Shape 89"/>
          <p:cNvSpPr txBox="1">
            <a:spLocks noGrp="1"/>
          </p:cNvSpPr>
          <p:nvPr>
            <p:ph type="body" idx="1"/>
          </p:nvPr>
        </p:nvSpPr>
        <p:spPr>
          <a:xfrm>
            <a:off x="4648200" y="1600200"/>
            <a:ext cx="4038599" cy="4530724"/>
          </a:xfrm>
          <a:prstGeom prst="rect">
            <a:avLst/>
          </a:prstGeom>
          <a:noFill/>
          <a:ln>
            <a:noFill/>
          </a:ln>
        </p:spPr>
        <p:txBody>
          <a:bodyPr lIns="91425" tIns="91425" rIns="91425" bIns="91425" anchor="ctr" anchorCtr="0"/>
          <a:lstStyle>
            <a:lvl1pPr marL="274320" marR="0" lvl="0" indent="-121920" algn="l" rtl="0">
              <a:spcBef>
                <a:spcPts val="480"/>
              </a:spcBef>
              <a:buClr>
                <a:schemeClr val="accent1"/>
              </a:buClr>
              <a:buSzPct val="100000"/>
              <a:buFont typeface="Arial"/>
              <a:buChar char="•"/>
              <a:defRPr sz="2400" b="0" i="0" u="none" strike="noStrike" cap="none">
                <a:solidFill>
                  <a:schemeClr val="dk2"/>
                </a:solidFill>
                <a:latin typeface="Times New Roman"/>
                <a:ea typeface="Times New Roman"/>
                <a:cs typeface="Times New Roman"/>
                <a:sym typeface="Times New Roman"/>
              </a:defRPr>
            </a:lvl1pPr>
            <a:lvl2pPr marL="594360" marR="0" lvl="1" indent="-137159" algn="l" rtl="0">
              <a:spcBef>
                <a:spcPts val="440"/>
              </a:spcBef>
              <a:buClr>
                <a:schemeClr val="accent1"/>
              </a:buClr>
              <a:buSzPct val="100000"/>
              <a:buFont typeface="Arial"/>
              <a:buChar char="•"/>
              <a:defRPr sz="2200" b="0" i="0" u="none" strike="noStrike" cap="none">
                <a:solidFill>
                  <a:schemeClr val="dk2"/>
                </a:solidFill>
                <a:latin typeface="Times New Roman"/>
                <a:ea typeface="Times New Roman"/>
                <a:cs typeface="Times New Roman"/>
                <a:sym typeface="Times New Roman"/>
              </a:defRPr>
            </a:lvl2pPr>
            <a:lvl3pPr marL="868680" marR="0" lvl="2" indent="-106680" algn="l" rtl="0">
              <a:spcBef>
                <a:spcPts val="400"/>
              </a:spcBef>
              <a:buClr>
                <a:schemeClr val="accent1"/>
              </a:buClr>
              <a:buSzPct val="100000"/>
              <a:buFont typeface="Arial"/>
              <a:buChar char="•"/>
              <a:defRPr sz="2000" b="0" i="0" u="none" strike="noStrike" cap="none">
                <a:solidFill>
                  <a:schemeClr val="dk2"/>
                </a:solidFill>
                <a:latin typeface="Times New Roman"/>
                <a:ea typeface="Times New Roman"/>
                <a:cs typeface="Times New Roman"/>
                <a:sym typeface="Times New Roman"/>
              </a:defRPr>
            </a:lvl3pPr>
            <a:lvl4pPr marL="1143000" marR="0" lvl="3" indent="-114300" algn="l" rtl="0">
              <a:spcBef>
                <a:spcPts val="360"/>
              </a:spcBef>
              <a:buClr>
                <a:schemeClr val="accent1"/>
              </a:buClr>
              <a:buSzPct val="100000"/>
              <a:buFont typeface="Arial"/>
              <a:buChar char="•"/>
              <a:defRPr sz="1800" b="0" i="0" u="none" strike="noStrike" cap="none">
                <a:solidFill>
                  <a:schemeClr val="dk2"/>
                </a:solidFill>
                <a:latin typeface="Times New Roman"/>
                <a:ea typeface="Times New Roman"/>
                <a:cs typeface="Times New Roman"/>
                <a:sym typeface="Times New Roman"/>
              </a:defRPr>
            </a:lvl4pPr>
            <a:lvl5pPr marL="1371600" marR="0" lvl="4" indent="-114300" algn="l" rtl="0">
              <a:spcBef>
                <a:spcPts val="360"/>
              </a:spcBef>
              <a:buClr>
                <a:schemeClr val="accent1"/>
              </a:buClr>
              <a:buSzPct val="100000"/>
              <a:buFont typeface="Arial"/>
              <a:buChar char="•"/>
              <a:defRPr sz="1800" b="0" i="0" u="none" strike="noStrike" cap="none">
                <a:solidFill>
                  <a:schemeClr val="dk2"/>
                </a:solidFill>
                <a:latin typeface="Times New Roman"/>
                <a:ea typeface="Times New Roman"/>
                <a:cs typeface="Times New Roman"/>
                <a:sym typeface="Times New Roman"/>
              </a:defRPr>
            </a:lvl5pPr>
            <a:lvl6pPr marL="1645920" marR="0" lvl="5" indent="-134620" algn="l" rtl="0">
              <a:spcBef>
                <a:spcPts val="320"/>
              </a:spcBef>
              <a:buClr>
                <a:schemeClr val="accent1"/>
              </a:buClr>
              <a:buSzPct val="100000"/>
              <a:buFont typeface="Arial"/>
              <a:buChar char="•"/>
              <a:defRPr sz="1600" b="0" i="0" u="none" strike="noStrike" cap="none">
                <a:solidFill>
                  <a:schemeClr val="dk2"/>
                </a:solidFill>
                <a:latin typeface="Times New Roman"/>
                <a:ea typeface="Times New Roman"/>
                <a:cs typeface="Times New Roman"/>
                <a:sym typeface="Times New Roman"/>
              </a:defRPr>
            </a:lvl6pPr>
            <a:lvl7pPr marL="1901951" marR="0" lvl="6" indent="-136651" algn="l" rtl="0">
              <a:spcBef>
                <a:spcPts val="320"/>
              </a:spcBef>
              <a:buClr>
                <a:schemeClr val="accent1"/>
              </a:buClr>
              <a:buSzPct val="100000"/>
              <a:buFont typeface="Arial"/>
              <a:buChar char="•"/>
              <a:defRPr sz="1600" b="0" i="0" u="none" strike="noStrike" cap="none">
                <a:solidFill>
                  <a:schemeClr val="dk2"/>
                </a:solidFill>
                <a:latin typeface="Times New Roman"/>
                <a:ea typeface="Times New Roman"/>
                <a:cs typeface="Times New Roman"/>
                <a:sym typeface="Times New Roman"/>
              </a:defRPr>
            </a:lvl7pPr>
            <a:lvl8pPr marL="2194560" marR="0" lvl="7" indent="-137160" algn="l" rtl="0">
              <a:spcBef>
                <a:spcPts val="320"/>
              </a:spcBef>
              <a:buClr>
                <a:schemeClr val="accent1"/>
              </a:buClr>
              <a:buSzPct val="100000"/>
              <a:buFont typeface="Arial"/>
              <a:buChar char="•"/>
              <a:defRPr sz="1600" b="0" i="0" u="none" strike="noStrike" cap="none">
                <a:solidFill>
                  <a:schemeClr val="dk2"/>
                </a:solidFill>
                <a:latin typeface="Times New Roman"/>
                <a:ea typeface="Times New Roman"/>
                <a:cs typeface="Times New Roman"/>
                <a:sym typeface="Times New Roman"/>
              </a:defRPr>
            </a:lvl8pPr>
            <a:lvl9pPr marL="2468880" marR="0" lvl="8" indent="-132079" algn="l" rtl="0">
              <a:spcBef>
                <a:spcPts val="320"/>
              </a:spcBef>
              <a:buClr>
                <a:schemeClr val="accent1"/>
              </a:buClr>
              <a:buSzPct val="100000"/>
              <a:buFont typeface="Arial"/>
              <a:buChar char="•"/>
              <a:defRPr sz="1600" b="0" i="0" u="none" strike="noStrike" cap="none">
                <a:solidFill>
                  <a:schemeClr val="dk2"/>
                </a:solidFill>
                <a:latin typeface="Times New Roman"/>
                <a:ea typeface="Times New Roman"/>
                <a:cs typeface="Times New Roman"/>
                <a:sym typeface="Times New Roman"/>
              </a:defRPr>
            </a:lvl9pPr>
          </a:lstStyle>
          <a:p>
            <a:endParaRPr/>
          </a:p>
        </p:txBody>
      </p:sp>
      <p:sp>
        <p:nvSpPr>
          <p:cNvPr id="90" name="Shape 90"/>
          <p:cNvSpPr txBox="1">
            <a:spLocks noGrp="1"/>
          </p:cNvSpPr>
          <p:nvPr>
            <p:ph type="dt" idx="10"/>
          </p:nvPr>
        </p:nvSpPr>
        <p:spPr>
          <a:xfrm>
            <a:off x="6248400" y="6208712"/>
            <a:ext cx="2133599" cy="365125"/>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None/>
              <a:defRPr sz="1800" b="0" i="0" u="none">
                <a:solidFill>
                  <a:schemeClr val="dk1"/>
                </a:solidFill>
                <a:latin typeface="Times New Roman"/>
                <a:ea typeface="Times New Roman"/>
                <a:cs typeface="Times New Roman"/>
                <a:sym typeface="Times New Roman"/>
              </a:defRPr>
            </a:lvl1pPr>
            <a:lvl2pPr marL="457200" marR="0" lvl="1"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2pPr>
            <a:lvl3pPr marL="914400" marR="0" lvl="2"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3pPr>
            <a:lvl4pPr marL="1371600" marR="0" lvl="3"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4pPr>
            <a:lvl5pPr marL="1828800" marR="0" lvl="4"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5pPr>
            <a:lvl6pPr marL="2286000" marR="0" lvl="5"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6pPr>
            <a:lvl7pPr marL="3200400" marR="0" lvl="6"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7pPr>
            <a:lvl8pPr marL="4572000" marR="0" lvl="7"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8pPr>
            <a:lvl9pPr marL="6400800" marR="0" lvl="8"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9pPr>
          </a:lstStyle>
          <a:p>
            <a:endParaRPr/>
          </a:p>
        </p:txBody>
      </p:sp>
      <p:sp>
        <p:nvSpPr>
          <p:cNvPr id="91" name="Shape 91"/>
          <p:cNvSpPr txBox="1">
            <a:spLocks noGrp="1"/>
          </p:cNvSpPr>
          <p:nvPr>
            <p:ph type="ftr" idx="11"/>
          </p:nvPr>
        </p:nvSpPr>
        <p:spPr>
          <a:xfrm>
            <a:off x="762000" y="6208712"/>
            <a:ext cx="4873624" cy="365125"/>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None/>
              <a:defRPr sz="1800" b="0" i="0" u="none">
                <a:solidFill>
                  <a:schemeClr val="dk1"/>
                </a:solidFill>
                <a:latin typeface="Times New Roman"/>
                <a:ea typeface="Times New Roman"/>
                <a:cs typeface="Times New Roman"/>
                <a:sym typeface="Times New Roman"/>
              </a:defRPr>
            </a:lvl1pPr>
            <a:lvl2pPr marL="457200" marR="0" lvl="1"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2pPr>
            <a:lvl3pPr marL="914400" marR="0" lvl="2"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3pPr>
            <a:lvl4pPr marL="1371600" marR="0" lvl="3"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4pPr>
            <a:lvl5pPr marL="1828800" marR="0" lvl="4"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5pPr>
            <a:lvl6pPr marL="2286000" marR="0" lvl="5"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6pPr>
            <a:lvl7pPr marL="3200400" marR="0" lvl="6"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7pPr>
            <a:lvl8pPr marL="4572000" marR="0" lvl="7"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8pPr>
            <a:lvl9pPr marL="6400800" marR="0" lvl="8"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9pPr>
          </a:lstStyle>
          <a:p>
            <a:endParaRPr/>
          </a:p>
        </p:txBody>
      </p:sp>
      <p:sp>
        <p:nvSpPr>
          <p:cNvPr id="92" name="Shape 92"/>
          <p:cNvSpPr txBox="1">
            <a:spLocks noGrp="1"/>
          </p:cNvSpPr>
          <p:nvPr>
            <p:ph type="sldNum" idx="12"/>
          </p:nvPr>
        </p:nvSpPr>
        <p:spPr>
          <a:xfrm>
            <a:off x="7620000" y="5688012"/>
            <a:ext cx="762000" cy="365125"/>
          </a:xfrm>
          <a:prstGeom prst="rect">
            <a:avLst/>
          </a:prstGeom>
          <a:noFill/>
          <a:ln>
            <a:noFill/>
          </a:ln>
        </p:spPr>
        <p:txBody>
          <a:bodyPr lIns="91425" tIns="45700" rIns="91425" bIns="45700" anchor="ctr" anchorCtr="0">
            <a:noAutofit/>
          </a:bodyPr>
          <a:lstStyle/>
          <a:p>
            <a:pPr marL="0" marR="0" lvl="0" indent="0" algn="r" rtl="0">
              <a:lnSpc>
                <a:spcPct val="100000"/>
              </a:lnSpc>
              <a:spcBef>
                <a:spcPts val="0"/>
              </a:spcBef>
              <a:spcAft>
                <a:spcPts val="0"/>
              </a:spcAft>
              <a:buClr>
                <a:srgbClr val="262626"/>
              </a:buClr>
              <a:buSzPct val="25000"/>
              <a:buFont typeface="Impact"/>
              <a:buNone/>
            </a:pPr>
            <a:fld id="{00000000-1234-1234-1234-123412341234}" type="slidenum">
              <a:rPr lang="en-US" sz="2400" b="0" i="0" u="none">
                <a:solidFill>
                  <a:srgbClr val="262626"/>
                </a:solidFill>
                <a:latin typeface="Impact"/>
                <a:ea typeface="Impact"/>
                <a:cs typeface="Impact"/>
                <a:sym typeface="Impact"/>
              </a:rPr>
              <a:t>‹#›</a:t>
            </a:fld>
            <a:endParaRPr lang="en-US" sz="2400" b="0" i="0" u="none">
              <a:solidFill>
                <a:srgbClr val="262626"/>
              </a:solidFill>
              <a:latin typeface="Impact"/>
              <a:ea typeface="Impact"/>
              <a:cs typeface="Impact"/>
              <a:sym typeface="Impact"/>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jpg"/></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5.xml"/><Relationship Id="rId7" Type="http://schemas.openxmlformats.org/officeDocument/2006/relationships/slideLayout" Target="../slideLayouts/slideLayout9.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slideLayout" Target="../slideLayouts/slideLayout8.xml"/><Relationship Id="rId5" Type="http://schemas.openxmlformats.org/officeDocument/2006/relationships/slideLayout" Target="../slideLayouts/slideLayout7.xml"/><Relationship Id="rId4" Type="http://schemas.openxmlformats.org/officeDocument/2006/relationships/slideLayout" Target="../slideLayouts/slideLayout6.xml"/><Relationship Id="rId9" Type="http://schemas.openxmlformats.org/officeDocument/2006/relationships/image" Target="../media/image1.jpg"/></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theme" Target="../theme/theme3.xml"/><Relationship Id="rId1"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4">
            <a:alphaModFix/>
          </a:blip>
          <a:stretch>
            <a:fillRect/>
          </a:stretch>
        </a:blipFill>
        <a:effectLst/>
      </p:bgPr>
    </p:bg>
    <p:spTree>
      <p:nvGrpSpPr>
        <p:cNvPr id="1" name="Shape 9"/>
        <p:cNvGrpSpPr/>
        <p:nvPr/>
      </p:nvGrpSpPr>
      <p:grpSpPr>
        <a:xfrm>
          <a:off x="0" y="0"/>
          <a:ext cx="0" cy="0"/>
          <a:chOff x="0" y="0"/>
          <a:chExt cx="0" cy="0"/>
        </a:xfrm>
      </p:grpSpPr>
      <p:sp>
        <p:nvSpPr>
          <p:cNvPr id="10" name="Shape 10"/>
          <p:cNvSpPr txBox="1"/>
          <p:nvPr/>
        </p:nvSpPr>
        <p:spPr>
          <a:xfrm>
            <a:off x="406275" y="0"/>
            <a:ext cx="8385300" cy="3048000"/>
          </a:xfrm>
          <a:prstGeom prst="rect">
            <a:avLst/>
          </a:prstGeom>
          <a:solidFill>
            <a:schemeClr val="accent1"/>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Times New Roman"/>
              <a:ea typeface="Times New Roman"/>
              <a:cs typeface="Times New Roman"/>
              <a:sym typeface="Times New Roman"/>
            </a:endParaRPr>
          </a:p>
        </p:txBody>
      </p:sp>
      <p:sp>
        <p:nvSpPr>
          <p:cNvPr id="11" name="Shape 11"/>
          <p:cNvSpPr txBox="1"/>
          <p:nvPr/>
        </p:nvSpPr>
        <p:spPr>
          <a:xfrm>
            <a:off x="777875" y="6172200"/>
            <a:ext cx="7543800" cy="26987"/>
          </a:xfrm>
          <a:prstGeom prst="rect">
            <a:avLst/>
          </a:prstGeom>
          <a:solidFill>
            <a:schemeClr val="accent1"/>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Times New Roman"/>
              <a:ea typeface="Times New Roman"/>
              <a:cs typeface="Times New Roman"/>
              <a:sym typeface="Times New Roman"/>
            </a:endParaRPr>
          </a:p>
        </p:txBody>
      </p:sp>
      <p:sp>
        <p:nvSpPr>
          <p:cNvPr id="12" name="Shape 12"/>
          <p:cNvSpPr txBox="1">
            <a:spLocks noGrp="1"/>
          </p:cNvSpPr>
          <p:nvPr>
            <p:ph type="title"/>
          </p:nvPr>
        </p:nvSpPr>
        <p:spPr>
          <a:xfrm>
            <a:off x="762000" y="4572000"/>
            <a:ext cx="6781800" cy="1600199"/>
          </a:xfrm>
          <a:prstGeom prst="rect">
            <a:avLst/>
          </a:prstGeom>
          <a:noFill/>
          <a:ln>
            <a:noFill/>
          </a:ln>
        </p:spPr>
        <p:txBody>
          <a:bodyPr lIns="91425" tIns="91425" rIns="91425" bIns="91425" anchor="b" anchorCtr="0"/>
          <a:lstStyle>
            <a:lvl1pPr marL="0" marR="0" lvl="0" indent="0" algn="l" rtl="0">
              <a:spcBef>
                <a:spcPts val="0"/>
              </a:spcBef>
              <a:buClr>
                <a:srgbClr val="262626"/>
              </a:buClr>
              <a:buFont typeface="Impact"/>
              <a:buNone/>
              <a:defRPr sz="5400" b="0" i="0" u="none" strike="noStrike" cap="none">
                <a:solidFill>
                  <a:srgbClr val="262626"/>
                </a:solidFill>
                <a:latin typeface="Impact"/>
                <a:ea typeface="Impact"/>
                <a:cs typeface="Impact"/>
                <a:sym typeface="Impact"/>
              </a:defRPr>
            </a:lvl1pPr>
            <a:lvl2pPr marL="0" marR="0" lvl="1" indent="0" algn="l" rtl="0">
              <a:spcBef>
                <a:spcPts val="0"/>
              </a:spcBef>
              <a:buNone/>
              <a:defRPr sz="1800" b="0" i="0" u="none" strike="noStrike" cap="none">
                <a:solidFill>
                  <a:schemeClr val="dk2"/>
                </a:solidFill>
              </a:defRPr>
            </a:lvl2pPr>
            <a:lvl3pPr marL="0" marR="0" lvl="2" indent="0" algn="l" rtl="0">
              <a:spcBef>
                <a:spcPts val="0"/>
              </a:spcBef>
              <a:buNone/>
              <a:defRPr sz="1800" b="0" i="0" u="none" strike="noStrike" cap="none">
                <a:solidFill>
                  <a:schemeClr val="dk2"/>
                </a:solidFill>
              </a:defRPr>
            </a:lvl3pPr>
            <a:lvl4pPr marL="0" marR="0" lvl="3" indent="0" algn="l" rtl="0">
              <a:spcBef>
                <a:spcPts val="0"/>
              </a:spcBef>
              <a:buNone/>
              <a:defRPr sz="1800" b="0" i="0" u="none" strike="noStrike" cap="none">
                <a:solidFill>
                  <a:schemeClr val="dk2"/>
                </a:solidFill>
              </a:defRPr>
            </a:lvl4pPr>
            <a:lvl5pPr marL="0" marR="0" lvl="4" indent="0" algn="l" rtl="0">
              <a:spcBef>
                <a:spcPts val="0"/>
              </a:spcBef>
              <a:buNone/>
              <a:defRPr sz="1800" b="0" i="0" u="none" strike="noStrike" cap="none">
                <a:solidFill>
                  <a:schemeClr val="dk2"/>
                </a:solidFill>
              </a:defRPr>
            </a:lvl5pPr>
            <a:lvl6pPr marL="0" marR="0" lvl="5" indent="0" algn="l" rtl="0">
              <a:spcBef>
                <a:spcPts val="0"/>
              </a:spcBef>
              <a:buNone/>
              <a:defRPr sz="1800" b="0" i="0" u="none" strike="noStrike" cap="none">
                <a:solidFill>
                  <a:schemeClr val="dk2"/>
                </a:solidFill>
              </a:defRPr>
            </a:lvl6pPr>
            <a:lvl7pPr marL="0" marR="0" lvl="6" indent="0" algn="l" rtl="0">
              <a:spcBef>
                <a:spcPts val="0"/>
              </a:spcBef>
              <a:buNone/>
              <a:defRPr sz="1800" b="0" i="0" u="none" strike="noStrike" cap="none">
                <a:solidFill>
                  <a:schemeClr val="dk2"/>
                </a:solidFill>
              </a:defRPr>
            </a:lvl7pPr>
            <a:lvl8pPr marL="0" marR="0" lvl="7" indent="0" algn="l" rtl="0">
              <a:spcBef>
                <a:spcPts val="0"/>
              </a:spcBef>
              <a:buNone/>
              <a:defRPr sz="1800" b="0" i="0" u="none" strike="noStrike" cap="none">
                <a:solidFill>
                  <a:schemeClr val="dk2"/>
                </a:solidFill>
              </a:defRPr>
            </a:lvl8pPr>
            <a:lvl9pPr marL="0" marR="0" lvl="8" indent="0" algn="l" rtl="0">
              <a:spcBef>
                <a:spcPts val="0"/>
              </a:spcBef>
              <a:buNone/>
              <a:defRPr sz="1800" b="0" i="0" u="none" strike="noStrike" cap="none">
                <a:solidFill>
                  <a:schemeClr val="dk2"/>
                </a:solidFill>
              </a:defRPr>
            </a:lvl9pPr>
          </a:lstStyle>
          <a:p>
            <a:endParaRPr/>
          </a:p>
        </p:txBody>
      </p:sp>
      <p:sp>
        <p:nvSpPr>
          <p:cNvPr id="13" name="Shape 13"/>
          <p:cNvSpPr txBox="1">
            <a:spLocks noGrp="1"/>
          </p:cNvSpPr>
          <p:nvPr>
            <p:ph type="body" idx="1"/>
          </p:nvPr>
        </p:nvSpPr>
        <p:spPr>
          <a:xfrm>
            <a:off x="762000" y="685800"/>
            <a:ext cx="7543800" cy="3886200"/>
          </a:xfrm>
          <a:prstGeom prst="rect">
            <a:avLst/>
          </a:prstGeom>
          <a:noFill/>
          <a:ln>
            <a:noFill/>
          </a:ln>
        </p:spPr>
        <p:txBody>
          <a:bodyPr lIns="91425" tIns="91425" rIns="91425" bIns="91425" anchor="ctr" anchorCtr="0"/>
          <a:lstStyle>
            <a:lvl1pPr marL="274320" marR="0" lvl="0" indent="-121920" algn="l" rtl="0">
              <a:spcBef>
                <a:spcPts val="480"/>
              </a:spcBef>
              <a:buClr>
                <a:schemeClr val="accent1"/>
              </a:buClr>
              <a:buSzPct val="100000"/>
              <a:buFont typeface="Arial"/>
              <a:buChar char="•"/>
              <a:defRPr sz="2400" b="0" i="0" u="none" strike="noStrike" cap="none">
                <a:solidFill>
                  <a:schemeClr val="dk2"/>
                </a:solidFill>
                <a:latin typeface="Times New Roman"/>
                <a:ea typeface="Times New Roman"/>
                <a:cs typeface="Times New Roman"/>
                <a:sym typeface="Times New Roman"/>
              </a:defRPr>
            </a:lvl1pPr>
            <a:lvl2pPr marL="594360" marR="0" lvl="1" indent="-137159" algn="l" rtl="0">
              <a:spcBef>
                <a:spcPts val="440"/>
              </a:spcBef>
              <a:buClr>
                <a:schemeClr val="accent1"/>
              </a:buClr>
              <a:buSzPct val="100000"/>
              <a:buFont typeface="Arial"/>
              <a:buChar char="•"/>
              <a:defRPr sz="2200" b="0" i="0" u="none" strike="noStrike" cap="none">
                <a:solidFill>
                  <a:schemeClr val="dk2"/>
                </a:solidFill>
                <a:latin typeface="Times New Roman"/>
                <a:ea typeface="Times New Roman"/>
                <a:cs typeface="Times New Roman"/>
                <a:sym typeface="Times New Roman"/>
              </a:defRPr>
            </a:lvl2pPr>
            <a:lvl3pPr marL="868680" marR="0" lvl="2" indent="-106680" algn="l" rtl="0">
              <a:spcBef>
                <a:spcPts val="400"/>
              </a:spcBef>
              <a:buClr>
                <a:schemeClr val="accent1"/>
              </a:buClr>
              <a:buSzPct val="100000"/>
              <a:buFont typeface="Arial"/>
              <a:buChar char="•"/>
              <a:defRPr sz="2000" b="0" i="0" u="none" strike="noStrike" cap="none">
                <a:solidFill>
                  <a:schemeClr val="dk2"/>
                </a:solidFill>
                <a:latin typeface="Times New Roman"/>
                <a:ea typeface="Times New Roman"/>
                <a:cs typeface="Times New Roman"/>
                <a:sym typeface="Times New Roman"/>
              </a:defRPr>
            </a:lvl3pPr>
            <a:lvl4pPr marL="1143000" marR="0" lvl="3" indent="-114300" algn="l" rtl="0">
              <a:spcBef>
                <a:spcPts val="360"/>
              </a:spcBef>
              <a:buClr>
                <a:schemeClr val="accent1"/>
              </a:buClr>
              <a:buSzPct val="100000"/>
              <a:buFont typeface="Arial"/>
              <a:buChar char="•"/>
              <a:defRPr sz="1800" b="0" i="0" u="none" strike="noStrike" cap="none">
                <a:solidFill>
                  <a:schemeClr val="dk2"/>
                </a:solidFill>
                <a:latin typeface="Times New Roman"/>
                <a:ea typeface="Times New Roman"/>
                <a:cs typeface="Times New Roman"/>
                <a:sym typeface="Times New Roman"/>
              </a:defRPr>
            </a:lvl4pPr>
            <a:lvl5pPr marL="1371600" marR="0" lvl="4" indent="-114300" algn="l" rtl="0">
              <a:spcBef>
                <a:spcPts val="360"/>
              </a:spcBef>
              <a:buClr>
                <a:schemeClr val="accent1"/>
              </a:buClr>
              <a:buSzPct val="100000"/>
              <a:buFont typeface="Arial"/>
              <a:buChar char="•"/>
              <a:defRPr sz="1800" b="0" i="0" u="none" strike="noStrike" cap="none">
                <a:solidFill>
                  <a:schemeClr val="dk2"/>
                </a:solidFill>
                <a:latin typeface="Times New Roman"/>
                <a:ea typeface="Times New Roman"/>
                <a:cs typeface="Times New Roman"/>
                <a:sym typeface="Times New Roman"/>
              </a:defRPr>
            </a:lvl5pPr>
            <a:lvl6pPr marL="1645920" marR="0" lvl="5" indent="-134620" algn="l" rtl="0">
              <a:spcBef>
                <a:spcPts val="320"/>
              </a:spcBef>
              <a:buClr>
                <a:schemeClr val="accent1"/>
              </a:buClr>
              <a:buSzPct val="100000"/>
              <a:buFont typeface="Arial"/>
              <a:buChar char="•"/>
              <a:defRPr sz="1600" b="0" i="0" u="none" strike="noStrike" cap="none">
                <a:solidFill>
                  <a:schemeClr val="dk2"/>
                </a:solidFill>
                <a:latin typeface="Times New Roman"/>
                <a:ea typeface="Times New Roman"/>
                <a:cs typeface="Times New Roman"/>
                <a:sym typeface="Times New Roman"/>
              </a:defRPr>
            </a:lvl6pPr>
            <a:lvl7pPr marL="1901951" marR="0" lvl="6" indent="-136651" algn="l" rtl="0">
              <a:spcBef>
                <a:spcPts val="320"/>
              </a:spcBef>
              <a:buClr>
                <a:schemeClr val="accent1"/>
              </a:buClr>
              <a:buSzPct val="100000"/>
              <a:buFont typeface="Arial"/>
              <a:buChar char="•"/>
              <a:defRPr sz="1600" b="0" i="0" u="none" strike="noStrike" cap="none">
                <a:solidFill>
                  <a:schemeClr val="dk2"/>
                </a:solidFill>
                <a:latin typeface="Times New Roman"/>
                <a:ea typeface="Times New Roman"/>
                <a:cs typeface="Times New Roman"/>
                <a:sym typeface="Times New Roman"/>
              </a:defRPr>
            </a:lvl7pPr>
            <a:lvl8pPr marL="2194560" marR="0" lvl="7" indent="-137160" algn="l" rtl="0">
              <a:spcBef>
                <a:spcPts val="320"/>
              </a:spcBef>
              <a:buClr>
                <a:schemeClr val="accent1"/>
              </a:buClr>
              <a:buSzPct val="100000"/>
              <a:buFont typeface="Arial"/>
              <a:buChar char="•"/>
              <a:defRPr sz="1600" b="0" i="0" u="none" strike="noStrike" cap="none">
                <a:solidFill>
                  <a:schemeClr val="dk2"/>
                </a:solidFill>
                <a:latin typeface="Times New Roman"/>
                <a:ea typeface="Times New Roman"/>
                <a:cs typeface="Times New Roman"/>
                <a:sym typeface="Times New Roman"/>
              </a:defRPr>
            </a:lvl8pPr>
            <a:lvl9pPr marL="2468880" marR="0" lvl="8" indent="-132079" algn="l" rtl="0">
              <a:spcBef>
                <a:spcPts val="320"/>
              </a:spcBef>
              <a:buClr>
                <a:schemeClr val="accent1"/>
              </a:buClr>
              <a:buSzPct val="100000"/>
              <a:buFont typeface="Arial"/>
              <a:buChar char="•"/>
              <a:defRPr sz="1600" b="0" i="0" u="none" strike="noStrike" cap="none">
                <a:solidFill>
                  <a:schemeClr val="dk2"/>
                </a:solidFill>
                <a:latin typeface="Times New Roman"/>
                <a:ea typeface="Times New Roman"/>
                <a:cs typeface="Times New Roman"/>
                <a:sym typeface="Times New Roman"/>
              </a:defRPr>
            </a:lvl9pPr>
          </a:lstStyle>
          <a:p>
            <a:endParaRPr/>
          </a:p>
        </p:txBody>
      </p:sp>
      <p:sp>
        <p:nvSpPr>
          <p:cNvPr id="14" name="Shape 14"/>
          <p:cNvSpPr txBox="1">
            <a:spLocks noGrp="1"/>
          </p:cNvSpPr>
          <p:nvPr>
            <p:ph type="dt" idx="10"/>
          </p:nvPr>
        </p:nvSpPr>
        <p:spPr>
          <a:xfrm>
            <a:off x="6248400" y="6208712"/>
            <a:ext cx="2133599" cy="365125"/>
          </a:xfrm>
          <a:prstGeom prst="rect">
            <a:avLst/>
          </a:prstGeom>
          <a:noFill/>
          <a:ln>
            <a:noFill/>
          </a:ln>
        </p:spPr>
        <p:txBody>
          <a:bodyPr lIns="91425" tIns="91425" rIns="91425" bIns="91425" anchor="ctr" anchorCtr="0"/>
          <a:lstStyle>
            <a:lvl1pPr marL="0" marR="0" lvl="0" indent="0" algn="r" rtl="0">
              <a:lnSpc>
                <a:spcPct val="100000"/>
              </a:lnSpc>
              <a:spcBef>
                <a:spcPts val="0"/>
              </a:spcBef>
              <a:spcAft>
                <a:spcPts val="0"/>
              </a:spcAft>
              <a:buNone/>
              <a:defRPr sz="1200" b="1" i="0" u="none">
                <a:solidFill>
                  <a:srgbClr val="454545"/>
                </a:solidFill>
                <a:latin typeface="Times New Roman"/>
                <a:ea typeface="Times New Roman"/>
                <a:cs typeface="Times New Roman"/>
                <a:sym typeface="Times New Roman"/>
              </a:defRPr>
            </a:lvl1pPr>
            <a:lvl2pPr marL="457200" marR="0" lvl="1"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2pPr>
            <a:lvl3pPr marL="914400" marR="0" lvl="2"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3pPr>
            <a:lvl4pPr marL="1371600" marR="0" lvl="3"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4pPr>
            <a:lvl5pPr marL="1828800" marR="0" lvl="4"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5pPr>
            <a:lvl6pPr marL="2286000" marR="0" lvl="5"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6pPr>
            <a:lvl7pPr marL="3200400" marR="0" lvl="6"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7pPr>
            <a:lvl8pPr marL="4572000" marR="0" lvl="7"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8pPr>
            <a:lvl9pPr marL="6400800" marR="0" lvl="8"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9pPr>
          </a:lstStyle>
          <a:p>
            <a:endParaRPr/>
          </a:p>
        </p:txBody>
      </p:sp>
      <p:sp>
        <p:nvSpPr>
          <p:cNvPr id="15" name="Shape 15"/>
          <p:cNvSpPr txBox="1">
            <a:spLocks noGrp="1"/>
          </p:cNvSpPr>
          <p:nvPr>
            <p:ph type="ftr" idx="11"/>
          </p:nvPr>
        </p:nvSpPr>
        <p:spPr>
          <a:xfrm>
            <a:off x="762000" y="6208712"/>
            <a:ext cx="4873624" cy="365125"/>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None/>
              <a:defRPr sz="1800" b="0" i="0" u="none">
                <a:solidFill>
                  <a:schemeClr val="dk1"/>
                </a:solidFill>
                <a:latin typeface="Times New Roman"/>
                <a:ea typeface="Times New Roman"/>
                <a:cs typeface="Times New Roman"/>
                <a:sym typeface="Times New Roman"/>
              </a:defRPr>
            </a:lvl1pPr>
            <a:lvl2pPr marL="457200" marR="0" lvl="1"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2pPr>
            <a:lvl3pPr marL="914400" marR="0" lvl="2"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3pPr>
            <a:lvl4pPr marL="1371600" marR="0" lvl="3"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4pPr>
            <a:lvl5pPr marL="1828800" marR="0" lvl="4"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5pPr>
            <a:lvl6pPr marL="2286000" marR="0" lvl="5"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6pPr>
            <a:lvl7pPr marL="3200400" marR="0" lvl="6"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7pPr>
            <a:lvl8pPr marL="4572000" marR="0" lvl="7"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8pPr>
            <a:lvl9pPr marL="6400800" marR="0" lvl="8"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9pPr>
          </a:lstStyle>
          <a:p>
            <a:endParaRPr/>
          </a:p>
        </p:txBody>
      </p:sp>
      <p:sp>
        <p:nvSpPr>
          <p:cNvPr id="16" name="Shape 16"/>
          <p:cNvSpPr txBox="1">
            <a:spLocks noGrp="1"/>
          </p:cNvSpPr>
          <p:nvPr>
            <p:ph type="sldNum" idx="12"/>
          </p:nvPr>
        </p:nvSpPr>
        <p:spPr>
          <a:xfrm>
            <a:off x="7620000" y="5688012"/>
            <a:ext cx="762000" cy="365125"/>
          </a:xfrm>
          <a:prstGeom prst="rect">
            <a:avLst/>
          </a:prstGeom>
          <a:noFill/>
          <a:ln>
            <a:noFill/>
          </a:ln>
        </p:spPr>
        <p:txBody>
          <a:bodyPr lIns="91425" tIns="45700" rIns="91425" bIns="45700" anchor="ctr" anchorCtr="0">
            <a:noAutofit/>
          </a:bodyPr>
          <a:lstStyle/>
          <a:p>
            <a:pPr marL="0" marR="0" lvl="0" indent="0" algn="r" rtl="0">
              <a:lnSpc>
                <a:spcPct val="100000"/>
              </a:lnSpc>
              <a:spcBef>
                <a:spcPts val="0"/>
              </a:spcBef>
              <a:spcAft>
                <a:spcPts val="0"/>
              </a:spcAft>
              <a:buClr>
                <a:srgbClr val="262626"/>
              </a:buClr>
              <a:buSzPct val="25000"/>
              <a:buFont typeface="Impact"/>
              <a:buNone/>
            </a:pPr>
            <a:fld id="{00000000-1234-1234-1234-123412341234}" type="slidenum">
              <a:rPr lang="en-US" sz="2400" b="0" i="0" u="none">
                <a:solidFill>
                  <a:srgbClr val="262626"/>
                </a:solidFill>
                <a:latin typeface="Impact"/>
                <a:ea typeface="Impact"/>
                <a:cs typeface="Impact"/>
                <a:sym typeface="Impact"/>
              </a:rPr>
              <a:t>‹#›</a:t>
            </a:fld>
            <a:endParaRPr lang="en-US" sz="2400" b="0" i="0" u="none">
              <a:solidFill>
                <a:srgbClr val="262626"/>
              </a:solidFill>
              <a:latin typeface="Impact"/>
              <a:ea typeface="Impact"/>
              <a:cs typeface="Impact"/>
              <a:sym typeface="Impact"/>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rotWithShape="1">
          <a:blip r:embed="rId9">
            <a:alphaModFix/>
          </a:blip>
          <a:stretch>
            <a:fillRect/>
          </a:stretch>
        </a:blipFill>
        <a:effectLst/>
      </p:bgPr>
    </p:bg>
    <p:spTree>
      <p:nvGrpSpPr>
        <p:cNvPr id="1" name="Shape 29"/>
        <p:cNvGrpSpPr/>
        <p:nvPr/>
      </p:nvGrpSpPr>
      <p:grpSpPr>
        <a:xfrm>
          <a:off x="0" y="0"/>
          <a:ext cx="0" cy="0"/>
          <a:chOff x="0" y="0"/>
          <a:chExt cx="0" cy="0"/>
        </a:xfrm>
      </p:grpSpPr>
      <p:sp>
        <p:nvSpPr>
          <p:cNvPr id="30" name="Shape 30"/>
          <p:cNvSpPr txBox="1">
            <a:spLocks noGrp="1"/>
          </p:cNvSpPr>
          <p:nvPr>
            <p:ph type="title"/>
          </p:nvPr>
        </p:nvSpPr>
        <p:spPr>
          <a:xfrm>
            <a:off x="762000" y="4572000"/>
            <a:ext cx="6781800" cy="1600199"/>
          </a:xfrm>
          <a:prstGeom prst="rect">
            <a:avLst/>
          </a:prstGeom>
          <a:noFill/>
          <a:ln>
            <a:noFill/>
          </a:ln>
        </p:spPr>
        <p:txBody>
          <a:bodyPr lIns="91425" tIns="91425" rIns="91425" bIns="91425" anchor="b" anchorCtr="0"/>
          <a:lstStyle>
            <a:lvl1pPr marL="0" marR="0" lvl="0" indent="0" algn="l" rtl="0">
              <a:spcBef>
                <a:spcPts val="0"/>
              </a:spcBef>
              <a:buClr>
                <a:srgbClr val="262626"/>
              </a:buClr>
              <a:buFont typeface="Impact"/>
              <a:buNone/>
              <a:defRPr sz="5400" b="0" i="0" u="none" strike="noStrike" cap="none">
                <a:solidFill>
                  <a:srgbClr val="262626"/>
                </a:solidFill>
                <a:latin typeface="Impact"/>
                <a:ea typeface="Impact"/>
                <a:cs typeface="Impact"/>
                <a:sym typeface="Impact"/>
              </a:defRPr>
            </a:lvl1pPr>
            <a:lvl2pPr marL="0" marR="0" lvl="1" indent="0" algn="l" rtl="0">
              <a:spcBef>
                <a:spcPts val="0"/>
              </a:spcBef>
              <a:buNone/>
              <a:defRPr sz="1800" b="0" i="0" u="none" strike="noStrike" cap="none">
                <a:solidFill>
                  <a:schemeClr val="dk2"/>
                </a:solidFill>
              </a:defRPr>
            </a:lvl2pPr>
            <a:lvl3pPr marL="0" marR="0" lvl="2" indent="0" algn="l" rtl="0">
              <a:spcBef>
                <a:spcPts val="0"/>
              </a:spcBef>
              <a:buNone/>
              <a:defRPr sz="1800" b="0" i="0" u="none" strike="noStrike" cap="none">
                <a:solidFill>
                  <a:schemeClr val="dk2"/>
                </a:solidFill>
              </a:defRPr>
            </a:lvl3pPr>
            <a:lvl4pPr marL="0" marR="0" lvl="3" indent="0" algn="l" rtl="0">
              <a:spcBef>
                <a:spcPts val="0"/>
              </a:spcBef>
              <a:buNone/>
              <a:defRPr sz="1800" b="0" i="0" u="none" strike="noStrike" cap="none">
                <a:solidFill>
                  <a:schemeClr val="dk2"/>
                </a:solidFill>
              </a:defRPr>
            </a:lvl4pPr>
            <a:lvl5pPr marL="0" marR="0" lvl="4" indent="0" algn="l" rtl="0">
              <a:spcBef>
                <a:spcPts val="0"/>
              </a:spcBef>
              <a:buNone/>
              <a:defRPr sz="1800" b="0" i="0" u="none" strike="noStrike" cap="none">
                <a:solidFill>
                  <a:schemeClr val="dk2"/>
                </a:solidFill>
              </a:defRPr>
            </a:lvl5pPr>
            <a:lvl6pPr marL="0" marR="0" lvl="5" indent="0" algn="l" rtl="0">
              <a:spcBef>
                <a:spcPts val="0"/>
              </a:spcBef>
              <a:buNone/>
              <a:defRPr sz="1800" b="0" i="0" u="none" strike="noStrike" cap="none">
                <a:solidFill>
                  <a:schemeClr val="dk2"/>
                </a:solidFill>
              </a:defRPr>
            </a:lvl6pPr>
            <a:lvl7pPr marL="0" marR="0" lvl="6" indent="0" algn="l" rtl="0">
              <a:spcBef>
                <a:spcPts val="0"/>
              </a:spcBef>
              <a:buNone/>
              <a:defRPr sz="1800" b="0" i="0" u="none" strike="noStrike" cap="none">
                <a:solidFill>
                  <a:schemeClr val="dk2"/>
                </a:solidFill>
              </a:defRPr>
            </a:lvl7pPr>
            <a:lvl8pPr marL="0" marR="0" lvl="7" indent="0" algn="l" rtl="0">
              <a:spcBef>
                <a:spcPts val="0"/>
              </a:spcBef>
              <a:buNone/>
              <a:defRPr sz="1800" b="0" i="0" u="none" strike="noStrike" cap="none">
                <a:solidFill>
                  <a:schemeClr val="dk2"/>
                </a:solidFill>
              </a:defRPr>
            </a:lvl8pPr>
            <a:lvl9pPr marL="0" marR="0" lvl="8" indent="0" algn="l" rtl="0">
              <a:spcBef>
                <a:spcPts val="0"/>
              </a:spcBef>
              <a:buNone/>
              <a:defRPr sz="1800" b="0" i="0" u="none" strike="noStrike" cap="none">
                <a:solidFill>
                  <a:schemeClr val="dk2"/>
                </a:solidFill>
              </a:defRPr>
            </a:lvl9pPr>
          </a:lstStyle>
          <a:p>
            <a:endParaRPr/>
          </a:p>
        </p:txBody>
      </p:sp>
      <p:sp>
        <p:nvSpPr>
          <p:cNvPr id="31" name="Shape 31"/>
          <p:cNvSpPr txBox="1">
            <a:spLocks noGrp="1"/>
          </p:cNvSpPr>
          <p:nvPr>
            <p:ph type="body" idx="1"/>
          </p:nvPr>
        </p:nvSpPr>
        <p:spPr>
          <a:xfrm>
            <a:off x="762000" y="685800"/>
            <a:ext cx="7543800" cy="3886200"/>
          </a:xfrm>
          <a:prstGeom prst="rect">
            <a:avLst/>
          </a:prstGeom>
          <a:noFill/>
          <a:ln>
            <a:noFill/>
          </a:ln>
        </p:spPr>
        <p:txBody>
          <a:bodyPr lIns="91425" tIns="91425" rIns="91425" bIns="91425" anchor="ctr" anchorCtr="0"/>
          <a:lstStyle>
            <a:lvl1pPr marL="274320" marR="0" lvl="0" indent="-121920" algn="l" rtl="0">
              <a:spcBef>
                <a:spcPts val="480"/>
              </a:spcBef>
              <a:buClr>
                <a:schemeClr val="accent1"/>
              </a:buClr>
              <a:buSzPct val="100000"/>
              <a:buFont typeface="Arial"/>
              <a:buChar char="•"/>
              <a:defRPr sz="2400" b="0" i="0" u="none" strike="noStrike" cap="none">
                <a:solidFill>
                  <a:schemeClr val="dk2"/>
                </a:solidFill>
                <a:latin typeface="Times New Roman"/>
                <a:ea typeface="Times New Roman"/>
                <a:cs typeface="Times New Roman"/>
                <a:sym typeface="Times New Roman"/>
              </a:defRPr>
            </a:lvl1pPr>
            <a:lvl2pPr marL="594360" marR="0" lvl="1" indent="-137159" algn="l" rtl="0">
              <a:spcBef>
                <a:spcPts val="440"/>
              </a:spcBef>
              <a:buClr>
                <a:schemeClr val="accent1"/>
              </a:buClr>
              <a:buSzPct val="100000"/>
              <a:buFont typeface="Arial"/>
              <a:buChar char="•"/>
              <a:defRPr sz="2200" b="0" i="0" u="none" strike="noStrike" cap="none">
                <a:solidFill>
                  <a:schemeClr val="dk2"/>
                </a:solidFill>
                <a:latin typeface="Times New Roman"/>
                <a:ea typeface="Times New Roman"/>
                <a:cs typeface="Times New Roman"/>
                <a:sym typeface="Times New Roman"/>
              </a:defRPr>
            </a:lvl2pPr>
            <a:lvl3pPr marL="868680" marR="0" lvl="2" indent="-106680" algn="l" rtl="0">
              <a:spcBef>
                <a:spcPts val="400"/>
              </a:spcBef>
              <a:buClr>
                <a:schemeClr val="accent1"/>
              </a:buClr>
              <a:buSzPct val="100000"/>
              <a:buFont typeface="Arial"/>
              <a:buChar char="•"/>
              <a:defRPr sz="2000" b="0" i="0" u="none" strike="noStrike" cap="none">
                <a:solidFill>
                  <a:schemeClr val="dk2"/>
                </a:solidFill>
                <a:latin typeface="Times New Roman"/>
                <a:ea typeface="Times New Roman"/>
                <a:cs typeface="Times New Roman"/>
                <a:sym typeface="Times New Roman"/>
              </a:defRPr>
            </a:lvl3pPr>
            <a:lvl4pPr marL="1143000" marR="0" lvl="3" indent="-114300" algn="l" rtl="0">
              <a:spcBef>
                <a:spcPts val="360"/>
              </a:spcBef>
              <a:buClr>
                <a:schemeClr val="accent1"/>
              </a:buClr>
              <a:buSzPct val="100000"/>
              <a:buFont typeface="Arial"/>
              <a:buChar char="•"/>
              <a:defRPr sz="1800" b="0" i="0" u="none" strike="noStrike" cap="none">
                <a:solidFill>
                  <a:schemeClr val="dk2"/>
                </a:solidFill>
                <a:latin typeface="Times New Roman"/>
                <a:ea typeface="Times New Roman"/>
                <a:cs typeface="Times New Roman"/>
                <a:sym typeface="Times New Roman"/>
              </a:defRPr>
            </a:lvl4pPr>
            <a:lvl5pPr marL="1371600" marR="0" lvl="4" indent="-114300" algn="l" rtl="0">
              <a:spcBef>
                <a:spcPts val="360"/>
              </a:spcBef>
              <a:buClr>
                <a:schemeClr val="accent1"/>
              </a:buClr>
              <a:buSzPct val="100000"/>
              <a:buFont typeface="Arial"/>
              <a:buChar char="•"/>
              <a:defRPr sz="1800" b="0" i="0" u="none" strike="noStrike" cap="none">
                <a:solidFill>
                  <a:schemeClr val="dk2"/>
                </a:solidFill>
                <a:latin typeface="Times New Roman"/>
                <a:ea typeface="Times New Roman"/>
                <a:cs typeface="Times New Roman"/>
                <a:sym typeface="Times New Roman"/>
              </a:defRPr>
            </a:lvl5pPr>
            <a:lvl6pPr marL="1645920" marR="0" lvl="5" indent="-134620" algn="l" rtl="0">
              <a:spcBef>
                <a:spcPts val="320"/>
              </a:spcBef>
              <a:buClr>
                <a:schemeClr val="accent1"/>
              </a:buClr>
              <a:buSzPct val="100000"/>
              <a:buFont typeface="Arial"/>
              <a:buChar char="•"/>
              <a:defRPr sz="1600" b="0" i="0" u="none" strike="noStrike" cap="none">
                <a:solidFill>
                  <a:schemeClr val="dk2"/>
                </a:solidFill>
                <a:latin typeface="Times New Roman"/>
                <a:ea typeface="Times New Roman"/>
                <a:cs typeface="Times New Roman"/>
                <a:sym typeface="Times New Roman"/>
              </a:defRPr>
            </a:lvl6pPr>
            <a:lvl7pPr marL="1901951" marR="0" lvl="6" indent="-136651" algn="l" rtl="0">
              <a:spcBef>
                <a:spcPts val="320"/>
              </a:spcBef>
              <a:buClr>
                <a:schemeClr val="accent1"/>
              </a:buClr>
              <a:buSzPct val="100000"/>
              <a:buFont typeface="Arial"/>
              <a:buChar char="•"/>
              <a:defRPr sz="1600" b="0" i="0" u="none" strike="noStrike" cap="none">
                <a:solidFill>
                  <a:schemeClr val="dk2"/>
                </a:solidFill>
                <a:latin typeface="Times New Roman"/>
                <a:ea typeface="Times New Roman"/>
                <a:cs typeface="Times New Roman"/>
                <a:sym typeface="Times New Roman"/>
              </a:defRPr>
            </a:lvl7pPr>
            <a:lvl8pPr marL="2194560" marR="0" lvl="7" indent="-137160" algn="l" rtl="0">
              <a:spcBef>
                <a:spcPts val="320"/>
              </a:spcBef>
              <a:buClr>
                <a:schemeClr val="accent1"/>
              </a:buClr>
              <a:buSzPct val="100000"/>
              <a:buFont typeface="Arial"/>
              <a:buChar char="•"/>
              <a:defRPr sz="1600" b="0" i="0" u="none" strike="noStrike" cap="none">
                <a:solidFill>
                  <a:schemeClr val="dk2"/>
                </a:solidFill>
                <a:latin typeface="Times New Roman"/>
                <a:ea typeface="Times New Roman"/>
                <a:cs typeface="Times New Roman"/>
                <a:sym typeface="Times New Roman"/>
              </a:defRPr>
            </a:lvl8pPr>
            <a:lvl9pPr marL="2468880" marR="0" lvl="8" indent="-132079" algn="l" rtl="0">
              <a:spcBef>
                <a:spcPts val="320"/>
              </a:spcBef>
              <a:buClr>
                <a:schemeClr val="accent1"/>
              </a:buClr>
              <a:buSzPct val="100000"/>
              <a:buFont typeface="Arial"/>
              <a:buChar char="•"/>
              <a:defRPr sz="1600" b="0" i="0" u="none" strike="noStrike" cap="none">
                <a:solidFill>
                  <a:schemeClr val="dk2"/>
                </a:solidFill>
                <a:latin typeface="Times New Roman"/>
                <a:ea typeface="Times New Roman"/>
                <a:cs typeface="Times New Roman"/>
                <a:sym typeface="Times New Roman"/>
              </a:defRPr>
            </a:lvl9pPr>
          </a:lstStyle>
          <a:p>
            <a:endParaRPr/>
          </a:p>
        </p:txBody>
      </p:sp>
      <p:sp>
        <p:nvSpPr>
          <p:cNvPr id="32" name="Shape 32"/>
          <p:cNvSpPr txBox="1">
            <a:spLocks noGrp="1"/>
          </p:cNvSpPr>
          <p:nvPr>
            <p:ph type="dt" idx="10"/>
          </p:nvPr>
        </p:nvSpPr>
        <p:spPr>
          <a:xfrm>
            <a:off x="6248400" y="6208712"/>
            <a:ext cx="2133599" cy="365125"/>
          </a:xfrm>
          <a:prstGeom prst="rect">
            <a:avLst/>
          </a:prstGeom>
          <a:noFill/>
          <a:ln>
            <a:noFill/>
          </a:ln>
        </p:spPr>
        <p:txBody>
          <a:bodyPr lIns="91425" tIns="91425" rIns="91425" bIns="91425" anchor="ctr" anchorCtr="0"/>
          <a:lstStyle>
            <a:lvl1pPr marL="0" marR="0" lvl="0" indent="0" algn="r" rtl="0">
              <a:lnSpc>
                <a:spcPct val="100000"/>
              </a:lnSpc>
              <a:spcBef>
                <a:spcPts val="0"/>
              </a:spcBef>
              <a:spcAft>
                <a:spcPts val="0"/>
              </a:spcAft>
              <a:buNone/>
              <a:defRPr sz="1200" b="1" i="0" u="none">
                <a:solidFill>
                  <a:srgbClr val="454545"/>
                </a:solidFill>
                <a:latin typeface="Times New Roman"/>
                <a:ea typeface="Times New Roman"/>
                <a:cs typeface="Times New Roman"/>
                <a:sym typeface="Times New Roman"/>
              </a:defRPr>
            </a:lvl1pPr>
            <a:lvl2pPr marL="457200" marR="0" lvl="1"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2pPr>
            <a:lvl3pPr marL="914400" marR="0" lvl="2"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3pPr>
            <a:lvl4pPr marL="1371600" marR="0" lvl="3"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4pPr>
            <a:lvl5pPr marL="1828800" marR="0" lvl="4"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5pPr>
            <a:lvl6pPr marL="2286000" marR="0" lvl="5"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6pPr>
            <a:lvl7pPr marL="3200400" marR="0" lvl="6"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7pPr>
            <a:lvl8pPr marL="4572000" marR="0" lvl="7"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8pPr>
            <a:lvl9pPr marL="6400800" marR="0" lvl="8"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9pPr>
          </a:lstStyle>
          <a:p>
            <a:endParaRPr/>
          </a:p>
        </p:txBody>
      </p:sp>
      <p:sp>
        <p:nvSpPr>
          <p:cNvPr id="33" name="Shape 33"/>
          <p:cNvSpPr txBox="1">
            <a:spLocks noGrp="1"/>
          </p:cNvSpPr>
          <p:nvPr>
            <p:ph type="ftr" idx="11"/>
          </p:nvPr>
        </p:nvSpPr>
        <p:spPr>
          <a:xfrm>
            <a:off x="762000" y="6208712"/>
            <a:ext cx="4873624" cy="365125"/>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None/>
              <a:defRPr sz="1800" b="0" i="0" u="none">
                <a:solidFill>
                  <a:schemeClr val="dk1"/>
                </a:solidFill>
                <a:latin typeface="Times New Roman"/>
                <a:ea typeface="Times New Roman"/>
                <a:cs typeface="Times New Roman"/>
                <a:sym typeface="Times New Roman"/>
              </a:defRPr>
            </a:lvl1pPr>
            <a:lvl2pPr marL="457200" marR="0" lvl="1"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2pPr>
            <a:lvl3pPr marL="914400" marR="0" lvl="2"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3pPr>
            <a:lvl4pPr marL="1371600" marR="0" lvl="3"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4pPr>
            <a:lvl5pPr marL="1828800" marR="0" lvl="4"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5pPr>
            <a:lvl6pPr marL="2286000" marR="0" lvl="5"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6pPr>
            <a:lvl7pPr marL="3200400" marR="0" lvl="6"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7pPr>
            <a:lvl8pPr marL="4572000" marR="0" lvl="7"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8pPr>
            <a:lvl9pPr marL="6400800" marR="0" lvl="8"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9pPr>
          </a:lstStyle>
          <a:p>
            <a:endParaRPr/>
          </a:p>
        </p:txBody>
      </p:sp>
      <p:sp>
        <p:nvSpPr>
          <p:cNvPr id="34" name="Shape 34"/>
          <p:cNvSpPr txBox="1">
            <a:spLocks noGrp="1"/>
          </p:cNvSpPr>
          <p:nvPr>
            <p:ph type="sldNum" idx="12"/>
          </p:nvPr>
        </p:nvSpPr>
        <p:spPr>
          <a:xfrm>
            <a:off x="7620000" y="5688012"/>
            <a:ext cx="762000" cy="365125"/>
          </a:xfrm>
          <a:prstGeom prst="rect">
            <a:avLst/>
          </a:prstGeom>
          <a:noFill/>
          <a:ln>
            <a:noFill/>
          </a:ln>
        </p:spPr>
        <p:txBody>
          <a:bodyPr lIns="91425" tIns="45700" rIns="91425" bIns="45700" anchor="ctr" anchorCtr="0">
            <a:noAutofit/>
          </a:bodyPr>
          <a:lstStyle/>
          <a:p>
            <a:pPr marL="0" marR="0" lvl="0" indent="0" algn="r" rtl="0">
              <a:lnSpc>
                <a:spcPct val="100000"/>
              </a:lnSpc>
              <a:spcBef>
                <a:spcPts val="0"/>
              </a:spcBef>
              <a:spcAft>
                <a:spcPts val="0"/>
              </a:spcAft>
              <a:buClr>
                <a:srgbClr val="262626"/>
              </a:buClr>
              <a:buSzPct val="25000"/>
              <a:buFont typeface="Impact"/>
              <a:buNone/>
            </a:pPr>
            <a:fld id="{00000000-1234-1234-1234-123412341234}" type="slidenum">
              <a:rPr lang="en-US" sz="2400" b="0" i="0" u="none">
                <a:solidFill>
                  <a:srgbClr val="262626"/>
                </a:solidFill>
                <a:latin typeface="Impact"/>
                <a:ea typeface="Impact"/>
                <a:cs typeface="Impact"/>
                <a:sym typeface="Impact"/>
              </a:rPr>
              <a:t>‹#›</a:t>
            </a:fld>
            <a:endParaRPr lang="en-US" sz="2400" b="0" i="0" u="none">
              <a:solidFill>
                <a:srgbClr val="262626"/>
              </a:solidFill>
              <a:latin typeface="Impact"/>
              <a:ea typeface="Impact"/>
              <a:cs typeface="Impact"/>
              <a:sym typeface="Impact"/>
            </a:endParaRPr>
          </a:p>
        </p:txBody>
      </p:sp>
      <p:sp>
        <p:nvSpPr>
          <p:cNvPr id="35" name="Shape 35"/>
          <p:cNvSpPr txBox="1"/>
          <p:nvPr/>
        </p:nvSpPr>
        <p:spPr>
          <a:xfrm>
            <a:off x="777875" y="0"/>
            <a:ext cx="7543800" cy="563700"/>
          </a:xfrm>
          <a:prstGeom prst="rect">
            <a:avLst/>
          </a:prstGeom>
          <a:solidFill>
            <a:schemeClr val="accent1"/>
          </a:solidFill>
          <a:ln>
            <a:noFill/>
          </a:ln>
        </p:spPr>
        <p:txBody>
          <a:bodyPr lIns="91425" tIns="45700" rIns="91425" bIns="45700" anchor="ctr" anchorCtr="0">
            <a:noAutofit/>
          </a:bodyPr>
          <a:lstStyle/>
          <a:p>
            <a:pPr marL="0" marR="0" lvl="0" indent="0" algn="l" rtl="0">
              <a:lnSpc>
                <a:spcPct val="100000"/>
              </a:lnSpc>
              <a:spcBef>
                <a:spcPts val="0"/>
              </a:spcBef>
              <a:spcAft>
                <a:spcPts val="0"/>
              </a:spcAft>
              <a:buSzPct val="25000"/>
              <a:buNone/>
            </a:pPr>
            <a:r>
              <a:rPr lang="en-US" sz="1800">
                <a:solidFill>
                  <a:srgbClr val="FFFFFF"/>
                </a:solidFill>
                <a:latin typeface="Times New Roman"/>
                <a:ea typeface="Times New Roman"/>
                <a:cs typeface="Times New Roman"/>
                <a:sym typeface="Times New Roman"/>
              </a:rPr>
              <a:t>Objetivo: (St. 8.2.3) Evaluar los principales debates, sobre la esclavitud, que se produjeron al redactar la Constitución.</a:t>
            </a:r>
          </a:p>
        </p:txBody>
      </p:sp>
      <p:sp>
        <p:nvSpPr>
          <p:cNvPr id="36" name="Shape 36"/>
          <p:cNvSpPr txBox="1"/>
          <p:nvPr/>
        </p:nvSpPr>
        <p:spPr>
          <a:xfrm>
            <a:off x="777875" y="6172200"/>
            <a:ext cx="7543800" cy="26987"/>
          </a:xfrm>
          <a:prstGeom prst="rect">
            <a:avLst/>
          </a:prstGeom>
          <a:solidFill>
            <a:schemeClr val="accent1"/>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Times New Roman"/>
              <a:ea typeface="Times New Roman"/>
              <a:cs typeface="Times New Roman"/>
              <a:sym typeface="Times New Roman"/>
            </a:endParaRPr>
          </a:p>
        </p:txBody>
      </p:sp>
    </p:spTree>
  </p:cSld>
  <p:clrMap bg1="lt1" tx1="dk1" bg2="dk2" tx2="lt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rotWithShape="1">
          <a:blip r:embed="rId3">
            <a:alphaModFix/>
          </a:blip>
          <a:stretch>
            <a:fillRect/>
          </a:stretch>
        </a:blipFill>
        <a:effectLst/>
      </p:bgPr>
    </p:bg>
    <p:spTree>
      <p:nvGrpSpPr>
        <p:cNvPr id="1" name="Shape 78"/>
        <p:cNvGrpSpPr/>
        <p:nvPr/>
      </p:nvGrpSpPr>
      <p:grpSpPr>
        <a:xfrm>
          <a:off x="0" y="0"/>
          <a:ext cx="0" cy="0"/>
          <a:chOff x="0" y="0"/>
          <a:chExt cx="0" cy="0"/>
        </a:xfrm>
      </p:grpSpPr>
      <p:sp>
        <p:nvSpPr>
          <p:cNvPr id="79" name="Shape 79"/>
          <p:cNvSpPr txBox="1"/>
          <p:nvPr/>
        </p:nvSpPr>
        <p:spPr>
          <a:xfrm>
            <a:off x="777875" y="0"/>
            <a:ext cx="7543800" cy="381000"/>
          </a:xfrm>
          <a:prstGeom prst="rect">
            <a:avLst/>
          </a:prstGeom>
          <a:solidFill>
            <a:schemeClr val="accent1"/>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Times New Roman"/>
              <a:ea typeface="Times New Roman"/>
              <a:cs typeface="Times New Roman"/>
              <a:sym typeface="Times New Roman"/>
            </a:endParaRPr>
          </a:p>
        </p:txBody>
      </p:sp>
      <p:sp>
        <p:nvSpPr>
          <p:cNvPr id="80" name="Shape 80"/>
          <p:cNvSpPr txBox="1"/>
          <p:nvPr/>
        </p:nvSpPr>
        <p:spPr>
          <a:xfrm>
            <a:off x="777875" y="6172200"/>
            <a:ext cx="7543800" cy="26987"/>
          </a:xfrm>
          <a:prstGeom prst="rect">
            <a:avLst/>
          </a:prstGeom>
          <a:solidFill>
            <a:schemeClr val="accent1"/>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Times New Roman"/>
              <a:ea typeface="Times New Roman"/>
              <a:cs typeface="Times New Roman"/>
              <a:sym typeface="Times New Roman"/>
            </a:endParaRPr>
          </a:p>
        </p:txBody>
      </p:sp>
      <p:sp>
        <p:nvSpPr>
          <p:cNvPr id="81" name="Shape 81"/>
          <p:cNvSpPr txBox="1">
            <a:spLocks noGrp="1"/>
          </p:cNvSpPr>
          <p:nvPr>
            <p:ph type="title"/>
          </p:nvPr>
        </p:nvSpPr>
        <p:spPr>
          <a:xfrm>
            <a:off x="762000" y="4572000"/>
            <a:ext cx="6781800" cy="1600199"/>
          </a:xfrm>
          <a:prstGeom prst="rect">
            <a:avLst/>
          </a:prstGeom>
          <a:noFill/>
          <a:ln>
            <a:noFill/>
          </a:ln>
        </p:spPr>
        <p:txBody>
          <a:bodyPr lIns="91425" tIns="91425" rIns="91425" bIns="91425" anchor="b" anchorCtr="0"/>
          <a:lstStyle>
            <a:lvl1pPr marL="0" marR="0" lvl="0" indent="0" algn="l" rtl="0">
              <a:spcBef>
                <a:spcPts val="0"/>
              </a:spcBef>
              <a:buClr>
                <a:srgbClr val="262626"/>
              </a:buClr>
              <a:buFont typeface="Impact"/>
              <a:buNone/>
              <a:defRPr sz="5400" b="0" i="0" u="none" strike="noStrike" cap="none">
                <a:solidFill>
                  <a:srgbClr val="262626"/>
                </a:solidFill>
                <a:latin typeface="Impact"/>
                <a:ea typeface="Impact"/>
                <a:cs typeface="Impact"/>
                <a:sym typeface="Impact"/>
              </a:defRPr>
            </a:lvl1pPr>
            <a:lvl2pPr marL="0" marR="0" lvl="1" indent="0" algn="l" rtl="0">
              <a:spcBef>
                <a:spcPts val="0"/>
              </a:spcBef>
              <a:buNone/>
              <a:defRPr sz="1800" b="0" i="0" u="none" strike="noStrike" cap="none">
                <a:solidFill>
                  <a:schemeClr val="dk2"/>
                </a:solidFill>
              </a:defRPr>
            </a:lvl2pPr>
            <a:lvl3pPr marL="0" marR="0" lvl="2" indent="0" algn="l" rtl="0">
              <a:spcBef>
                <a:spcPts val="0"/>
              </a:spcBef>
              <a:buNone/>
              <a:defRPr sz="1800" b="0" i="0" u="none" strike="noStrike" cap="none">
                <a:solidFill>
                  <a:schemeClr val="dk2"/>
                </a:solidFill>
              </a:defRPr>
            </a:lvl3pPr>
            <a:lvl4pPr marL="0" marR="0" lvl="3" indent="0" algn="l" rtl="0">
              <a:spcBef>
                <a:spcPts val="0"/>
              </a:spcBef>
              <a:buNone/>
              <a:defRPr sz="1800" b="0" i="0" u="none" strike="noStrike" cap="none">
                <a:solidFill>
                  <a:schemeClr val="dk2"/>
                </a:solidFill>
              </a:defRPr>
            </a:lvl4pPr>
            <a:lvl5pPr marL="0" marR="0" lvl="4" indent="0" algn="l" rtl="0">
              <a:spcBef>
                <a:spcPts val="0"/>
              </a:spcBef>
              <a:buNone/>
              <a:defRPr sz="1800" b="0" i="0" u="none" strike="noStrike" cap="none">
                <a:solidFill>
                  <a:schemeClr val="dk2"/>
                </a:solidFill>
              </a:defRPr>
            </a:lvl5pPr>
            <a:lvl6pPr marL="0" marR="0" lvl="5" indent="0" algn="l" rtl="0">
              <a:spcBef>
                <a:spcPts val="0"/>
              </a:spcBef>
              <a:buNone/>
              <a:defRPr sz="1800" b="0" i="0" u="none" strike="noStrike" cap="none">
                <a:solidFill>
                  <a:schemeClr val="dk2"/>
                </a:solidFill>
              </a:defRPr>
            </a:lvl6pPr>
            <a:lvl7pPr marL="0" marR="0" lvl="6" indent="0" algn="l" rtl="0">
              <a:spcBef>
                <a:spcPts val="0"/>
              </a:spcBef>
              <a:buNone/>
              <a:defRPr sz="1800" b="0" i="0" u="none" strike="noStrike" cap="none">
                <a:solidFill>
                  <a:schemeClr val="dk2"/>
                </a:solidFill>
              </a:defRPr>
            </a:lvl7pPr>
            <a:lvl8pPr marL="0" marR="0" lvl="7" indent="0" algn="l" rtl="0">
              <a:spcBef>
                <a:spcPts val="0"/>
              </a:spcBef>
              <a:buNone/>
              <a:defRPr sz="1800" b="0" i="0" u="none" strike="noStrike" cap="none">
                <a:solidFill>
                  <a:schemeClr val="dk2"/>
                </a:solidFill>
              </a:defRPr>
            </a:lvl8pPr>
            <a:lvl9pPr marL="0" marR="0" lvl="8" indent="0" algn="l" rtl="0">
              <a:spcBef>
                <a:spcPts val="0"/>
              </a:spcBef>
              <a:buNone/>
              <a:defRPr sz="1800" b="0" i="0" u="none" strike="noStrike" cap="none">
                <a:solidFill>
                  <a:schemeClr val="dk2"/>
                </a:solidFill>
              </a:defRPr>
            </a:lvl9pPr>
          </a:lstStyle>
          <a:p>
            <a:endParaRPr/>
          </a:p>
        </p:txBody>
      </p:sp>
      <p:sp>
        <p:nvSpPr>
          <p:cNvPr id="82" name="Shape 82"/>
          <p:cNvSpPr txBox="1">
            <a:spLocks noGrp="1"/>
          </p:cNvSpPr>
          <p:nvPr>
            <p:ph type="body" idx="1"/>
          </p:nvPr>
        </p:nvSpPr>
        <p:spPr>
          <a:xfrm>
            <a:off x="762000" y="685800"/>
            <a:ext cx="7543800" cy="3886200"/>
          </a:xfrm>
          <a:prstGeom prst="rect">
            <a:avLst/>
          </a:prstGeom>
          <a:noFill/>
          <a:ln>
            <a:noFill/>
          </a:ln>
        </p:spPr>
        <p:txBody>
          <a:bodyPr lIns="91425" tIns="91425" rIns="91425" bIns="91425" anchor="ctr" anchorCtr="0"/>
          <a:lstStyle>
            <a:lvl1pPr marL="274320" marR="0" lvl="0" indent="-121920" algn="l" rtl="0">
              <a:spcBef>
                <a:spcPts val="480"/>
              </a:spcBef>
              <a:buClr>
                <a:schemeClr val="accent1"/>
              </a:buClr>
              <a:buSzPct val="100000"/>
              <a:buFont typeface="Arial"/>
              <a:buChar char="•"/>
              <a:defRPr sz="2400" b="0" i="0" u="none" strike="noStrike" cap="none">
                <a:solidFill>
                  <a:schemeClr val="dk2"/>
                </a:solidFill>
                <a:latin typeface="Times New Roman"/>
                <a:ea typeface="Times New Roman"/>
                <a:cs typeface="Times New Roman"/>
                <a:sym typeface="Times New Roman"/>
              </a:defRPr>
            </a:lvl1pPr>
            <a:lvl2pPr marL="594360" marR="0" lvl="1" indent="-137159" algn="l" rtl="0">
              <a:spcBef>
                <a:spcPts val="440"/>
              </a:spcBef>
              <a:buClr>
                <a:schemeClr val="accent1"/>
              </a:buClr>
              <a:buSzPct val="100000"/>
              <a:buFont typeface="Arial"/>
              <a:buChar char="•"/>
              <a:defRPr sz="2200" b="0" i="0" u="none" strike="noStrike" cap="none">
                <a:solidFill>
                  <a:schemeClr val="dk2"/>
                </a:solidFill>
                <a:latin typeface="Times New Roman"/>
                <a:ea typeface="Times New Roman"/>
                <a:cs typeface="Times New Roman"/>
                <a:sym typeface="Times New Roman"/>
              </a:defRPr>
            </a:lvl2pPr>
            <a:lvl3pPr marL="868680" marR="0" lvl="2" indent="-106680" algn="l" rtl="0">
              <a:spcBef>
                <a:spcPts val="400"/>
              </a:spcBef>
              <a:buClr>
                <a:schemeClr val="accent1"/>
              </a:buClr>
              <a:buSzPct val="100000"/>
              <a:buFont typeface="Arial"/>
              <a:buChar char="•"/>
              <a:defRPr sz="2000" b="0" i="0" u="none" strike="noStrike" cap="none">
                <a:solidFill>
                  <a:schemeClr val="dk2"/>
                </a:solidFill>
                <a:latin typeface="Times New Roman"/>
                <a:ea typeface="Times New Roman"/>
                <a:cs typeface="Times New Roman"/>
                <a:sym typeface="Times New Roman"/>
              </a:defRPr>
            </a:lvl3pPr>
            <a:lvl4pPr marL="1143000" marR="0" lvl="3" indent="-114300" algn="l" rtl="0">
              <a:spcBef>
                <a:spcPts val="360"/>
              </a:spcBef>
              <a:buClr>
                <a:schemeClr val="accent1"/>
              </a:buClr>
              <a:buSzPct val="100000"/>
              <a:buFont typeface="Arial"/>
              <a:buChar char="•"/>
              <a:defRPr sz="1800" b="0" i="0" u="none" strike="noStrike" cap="none">
                <a:solidFill>
                  <a:schemeClr val="dk2"/>
                </a:solidFill>
                <a:latin typeface="Times New Roman"/>
                <a:ea typeface="Times New Roman"/>
                <a:cs typeface="Times New Roman"/>
                <a:sym typeface="Times New Roman"/>
              </a:defRPr>
            </a:lvl4pPr>
            <a:lvl5pPr marL="1371600" marR="0" lvl="4" indent="-114300" algn="l" rtl="0">
              <a:spcBef>
                <a:spcPts val="360"/>
              </a:spcBef>
              <a:buClr>
                <a:schemeClr val="accent1"/>
              </a:buClr>
              <a:buSzPct val="100000"/>
              <a:buFont typeface="Arial"/>
              <a:buChar char="•"/>
              <a:defRPr sz="1800" b="0" i="0" u="none" strike="noStrike" cap="none">
                <a:solidFill>
                  <a:schemeClr val="dk2"/>
                </a:solidFill>
                <a:latin typeface="Times New Roman"/>
                <a:ea typeface="Times New Roman"/>
                <a:cs typeface="Times New Roman"/>
                <a:sym typeface="Times New Roman"/>
              </a:defRPr>
            </a:lvl5pPr>
            <a:lvl6pPr marL="1645920" marR="0" lvl="5" indent="-134620" algn="l" rtl="0">
              <a:spcBef>
                <a:spcPts val="320"/>
              </a:spcBef>
              <a:buClr>
                <a:schemeClr val="accent1"/>
              </a:buClr>
              <a:buSzPct val="100000"/>
              <a:buFont typeface="Arial"/>
              <a:buChar char="•"/>
              <a:defRPr sz="1600" b="0" i="0" u="none" strike="noStrike" cap="none">
                <a:solidFill>
                  <a:schemeClr val="dk2"/>
                </a:solidFill>
                <a:latin typeface="Times New Roman"/>
                <a:ea typeface="Times New Roman"/>
                <a:cs typeface="Times New Roman"/>
                <a:sym typeface="Times New Roman"/>
              </a:defRPr>
            </a:lvl6pPr>
            <a:lvl7pPr marL="1901951" marR="0" lvl="6" indent="-136651" algn="l" rtl="0">
              <a:spcBef>
                <a:spcPts val="320"/>
              </a:spcBef>
              <a:buClr>
                <a:schemeClr val="accent1"/>
              </a:buClr>
              <a:buSzPct val="100000"/>
              <a:buFont typeface="Arial"/>
              <a:buChar char="•"/>
              <a:defRPr sz="1600" b="0" i="0" u="none" strike="noStrike" cap="none">
                <a:solidFill>
                  <a:schemeClr val="dk2"/>
                </a:solidFill>
                <a:latin typeface="Times New Roman"/>
                <a:ea typeface="Times New Roman"/>
                <a:cs typeface="Times New Roman"/>
                <a:sym typeface="Times New Roman"/>
              </a:defRPr>
            </a:lvl7pPr>
            <a:lvl8pPr marL="2194560" marR="0" lvl="7" indent="-137160" algn="l" rtl="0">
              <a:spcBef>
                <a:spcPts val="320"/>
              </a:spcBef>
              <a:buClr>
                <a:schemeClr val="accent1"/>
              </a:buClr>
              <a:buSzPct val="100000"/>
              <a:buFont typeface="Arial"/>
              <a:buChar char="•"/>
              <a:defRPr sz="1600" b="0" i="0" u="none" strike="noStrike" cap="none">
                <a:solidFill>
                  <a:schemeClr val="dk2"/>
                </a:solidFill>
                <a:latin typeface="Times New Roman"/>
                <a:ea typeface="Times New Roman"/>
                <a:cs typeface="Times New Roman"/>
                <a:sym typeface="Times New Roman"/>
              </a:defRPr>
            </a:lvl8pPr>
            <a:lvl9pPr marL="2468880" marR="0" lvl="8" indent="-132079" algn="l" rtl="0">
              <a:spcBef>
                <a:spcPts val="320"/>
              </a:spcBef>
              <a:buClr>
                <a:schemeClr val="accent1"/>
              </a:buClr>
              <a:buSzPct val="100000"/>
              <a:buFont typeface="Arial"/>
              <a:buChar char="•"/>
              <a:defRPr sz="1600" b="0" i="0" u="none" strike="noStrike" cap="none">
                <a:solidFill>
                  <a:schemeClr val="dk2"/>
                </a:solidFill>
                <a:latin typeface="Times New Roman"/>
                <a:ea typeface="Times New Roman"/>
                <a:cs typeface="Times New Roman"/>
                <a:sym typeface="Times New Roman"/>
              </a:defRPr>
            </a:lvl9pPr>
          </a:lstStyle>
          <a:p>
            <a:endParaRPr/>
          </a:p>
        </p:txBody>
      </p:sp>
      <p:sp>
        <p:nvSpPr>
          <p:cNvPr id="83" name="Shape 83"/>
          <p:cNvSpPr txBox="1">
            <a:spLocks noGrp="1"/>
          </p:cNvSpPr>
          <p:nvPr>
            <p:ph type="dt" idx="10"/>
          </p:nvPr>
        </p:nvSpPr>
        <p:spPr>
          <a:xfrm>
            <a:off x="6248400" y="6208712"/>
            <a:ext cx="2133599" cy="365125"/>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None/>
              <a:defRPr sz="1800" b="0" i="0" u="none">
                <a:solidFill>
                  <a:schemeClr val="dk1"/>
                </a:solidFill>
                <a:latin typeface="Times New Roman"/>
                <a:ea typeface="Times New Roman"/>
                <a:cs typeface="Times New Roman"/>
                <a:sym typeface="Times New Roman"/>
              </a:defRPr>
            </a:lvl1pPr>
            <a:lvl2pPr marL="457200" marR="0" lvl="1"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2pPr>
            <a:lvl3pPr marL="914400" marR="0" lvl="2"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3pPr>
            <a:lvl4pPr marL="1371600" marR="0" lvl="3"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4pPr>
            <a:lvl5pPr marL="1828800" marR="0" lvl="4"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5pPr>
            <a:lvl6pPr marL="2286000" marR="0" lvl="5"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6pPr>
            <a:lvl7pPr marL="3200400" marR="0" lvl="6"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7pPr>
            <a:lvl8pPr marL="4572000" marR="0" lvl="7"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8pPr>
            <a:lvl9pPr marL="6400800" marR="0" lvl="8"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9pPr>
          </a:lstStyle>
          <a:p>
            <a:endParaRPr/>
          </a:p>
        </p:txBody>
      </p:sp>
      <p:sp>
        <p:nvSpPr>
          <p:cNvPr id="84" name="Shape 84"/>
          <p:cNvSpPr txBox="1">
            <a:spLocks noGrp="1"/>
          </p:cNvSpPr>
          <p:nvPr>
            <p:ph type="ftr" idx="11"/>
          </p:nvPr>
        </p:nvSpPr>
        <p:spPr>
          <a:xfrm>
            <a:off x="762000" y="6208712"/>
            <a:ext cx="4873624" cy="365125"/>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None/>
              <a:defRPr sz="1800" b="0" i="0" u="none">
                <a:solidFill>
                  <a:schemeClr val="dk1"/>
                </a:solidFill>
                <a:latin typeface="Times New Roman"/>
                <a:ea typeface="Times New Roman"/>
                <a:cs typeface="Times New Roman"/>
                <a:sym typeface="Times New Roman"/>
              </a:defRPr>
            </a:lvl1pPr>
            <a:lvl2pPr marL="457200" marR="0" lvl="1"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2pPr>
            <a:lvl3pPr marL="914400" marR="0" lvl="2"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3pPr>
            <a:lvl4pPr marL="1371600" marR="0" lvl="3"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4pPr>
            <a:lvl5pPr marL="1828800" marR="0" lvl="4"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5pPr>
            <a:lvl6pPr marL="2286000" marR="0" lvl="5"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6pPr>
            <a:lvl7pPr marL="3200400" marR="0" lvl="6"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7pPr>
            <a:lvl8pPr marL="4572000" marR="0" lvl="7"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8pPr>
            <a:lvl9pPr marL="6400800" marR="0" lvl="8"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9pPr>
          </a:lstStyle>
          <a:p>
            <a:endParaRPr/>
          </a:p>
        </p:txBody>
      </p:sp>
      <p:sp>
        <p:nvSpPr>
          <p:cNvPr id="85" name="Shape 85"/>
          <p:cNvSpPr txBox="1">
            <a:spLocks noGrp="1"/>
          </p:cNvSpPr>
          <p:nvPr>
            <p:ph type="sldNum" idx="12"/>
          </p:nvPr>
        </p:nvSpPr>
        <p:spPr>
          <a:xfrm>
            <a:off x="7620000" y="5688012"/>
            <a:ext cx="762000" cy="365125"/>
          </a:xfrm>
          <a:prstGeom prst="rect">
            <a:avLst/>
          </a:prstGeom>
          <a:noFill/>
          <a:ln>
            <a:noFill/>
          </a:ln>
        </p:spPr>
        <p:txBody>
          <a:bodyPr lIns="91425" tIns="45700" rIns="91425" bIns="45700" anchor="ctr" anchorCtr="0">
            <a:noAutofit/>
          </a:bodyPr>
          <a:lstStyle/>
          <a:p>
            <a:pPr marL="0" marR="0" lvl="0" indent="0" algn="r" rtl="0">
              <a:lnSpc>
                <a:spcPct val="100000"/>
              </a:lnSpc>
              <a:spcBef>
                <a:spcPts val="0"/>
              </a:spcBef>
              <a:spcAft>
                <a:spcPts val="0"/>
              </a:spcAft>
              <a:buClr>
                <a:srgbClr val="262626"/>
              </a:buClr>
              <a:buSzPct val="25000"/>
              <a:buFont typeface="Impact"/>
              <a:buNone/>
            </a:pPr>
            <a:fld id="{00000000-1234-1234-1234-123412341234}" type="slidenum">
              <a:rPr lang="en-US" sz="2400" b="0" i="0" u="none">
                <a:solidFill>
                  <a:srgbClr val="262626"/>
                </a:solidFill>
                <a:latin typeface="Impact"/>
                <a:ea typeface="Impact"/>
                <a:cs typeface="Impact"/>
                <a:sym typeface="Impact"/>
              </a:rPr>
              <a:t>‹#›</a:t>
            </a:fld>
            <a:endParaRPr lang="en-US" sz="2400" b="0" i="0" u="none">
              <a:solidFill>
                <a:srgbClr val="262626"/>
              </a:solidFill>
              <a:latin typeface="Impact"/>
              <a:ea typeface="Impact"/>
              <a:cs typeface="Impact"/>
              <a:sym typeface="Impact"/>
            </a:endParaRPr>
          </a:p>
        </p:txBody>
      </p:sp>
    </p:spTree>
  </p:cSld>
  <p:clrMap bg1="lt1" tx1="dk1" bg2="dk2" tx2="lt2" accent1="accent1" accent2="accent2" accent3="accent3" accent4="accent4" accent5="accent5" accent6="accent6" hlink="hlink" folHlink="folHlink"/>
  <p:sldLayoutIdLst>
    <p:sldLayoutId id="2147483657"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97"/>
        <p:cNvGrpSpPr/>
        <p:nvPr/>
      </p:nvGrpSpPr>
      <p:grpSpPr>
        <a:xfrm>
          <a:off x="0" y="0"/>
          <a:ext cx="0" cy="0"/>
          <a:chOff x="0" y="0"/>
          <a:chExt cx="0" cy="0"/>
        </a:xfrm>
      </p:grpSpPr>
      <p:sp>
        <p:nvSpPr>
          <p:cNvPr id="98" name="Shape 98"/>
          <p:cNvSpPr txBox="1">
            <a:spLocks noGrp="1"/>
          </p:cNvSpPr>
          <p:nvPr>
            <p:ph type="body" idx="1"/>
          </p:nvPr>
        </p:nvSpPr>
        <p:spPr>
          <a:xfrm>
            <a:off x="762000" y="685800"/>
            <a:ext cx="7543800" cy="3886200"/>
          </a:xfrm>
          <a:prstGeom prst="rect">
            <a:avLst/>
          </a:prstGeom>
        </p:spPr>
        <p:txBody>
          <a:bodyPr lIns="91425" tIns="91425" rIns="91425" bIns="91425" anchor="t" anchorCtr="0">
            <a:noAutofit/>
          </a:bodyPr>
          <a:lstStyle/>
          <a:p>
            <a:pPr lvl="0" algn="ctr" rtl="0">
              <a:spcBef>
                <a:spcPts val="0"/>
              </a:spcBef>
              <a:buClr>
                <a:schemeClr val="dk1"/>
              </a:buClr>
              <a:buSzPct val="25000"/>
              <a:buFont typeface="Arial"/>
              <a:buNone/>
            </a:pPr>
            <a:r>
              <a:rPr lang="en-US" sz="4800" b="1">
                <a:solidFill>
                  <a:schemeClr val="accent6"/>
                </a:solidFill>
              </a:rPr>
              <a:t>Entra silenciosamente</a:t>
            </a:r>
          </a:p>
          <a:p>
            <a:pPr lvl="0" algn="ctr" rtl="0">
              <a:spcBef>
                <a:spcPts val="0"/>
              </a:spcBef>
              <a:buClr>
                <a:schemeClr val="dk1"/>
              </a:buClr>
              <a:buSzPct val="25000"/>
              <a:buFont typeface="Arial"/>
              <a:buNone/>
            </a:pPr>
            <a:endParaRPr sz="4800" b="1">
              <a:solidFill>
                <a:schemeClr val="accent6"/>
              </a:solidFill>
            </a:endParaRPr>
          </a:p>
          <a:p>
            <a:pPr lvl="0" algn="ctr" rtl="0">
              <a:spcBef>
                <a:spcPts val="0"/>
              </a:spcBef>
              <a:buClr>
                <a:schemeClr val="dk1"/>
              </a:buClr>
              <a:buSzPct val="25000"/>
              <a:buFont typeface="Arial"/>
              <a:buNone/>
            </a:pPr>
            <a:r>
              <a:rPr lang="en-US" sz="4800" b="1">
                <a:solidFill>
                  <a:schemeClr val="accent6"/>
                </a:solidFill>
              </a:rPr>
              <a:t>Sacar un trozo de papel, lápiz o pluma</a:t>
            </a:r>
          </a:p>
          <a:p>
            <a:pPr lvl="0" algn="ctr" rtl="0">
              <a:spcBef>
                <a:spcPts val="0"/>
              </a:spcBef>
              <a:buNone/>
            </a:pPr>
            <a:endParaRPr sz="4800" b="1">
              <a:solidFill>
                <a:schemeClr val="accent6"/>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02"/>
        <p:cNvGrpSpPr/>
        <p:nvPr/>
      </p:nvGrpSpPr>
      <p:grpSpPr>
        <a:xfrm>
          <a:off x="0" y="0"/>
          <a:ext cx="0" cy="0"/>
          <a:chOff x="0" y="0"/>
          <a:chExt cx="0" cy="0"/>
        </a:xfrm>
      </p:grpSpPr>
      <p:sp>
        <p:nvSpPr>
          <p:cNvPr id="103" name="Shape 103"/>
          <p:cNvSpPr txBox="1"/>
          <p:nvPr/>
        </p:nvSpPr>
        <p:spPr>
          <a:xfrm>
            <a:off x="6874900" y="544625"/>
            <a:ext cx="1447800" cy="381000"/>
          </a:xfrm>
          <a:prstGeom prst="rect">
            <a:avLst/>
          </a:prstGeom>
          <a:noFill/>
          <a:ln>
            <a:noFill/>
          </a:ln>
        </p:spPr>
        <p:txBody>
          <a:bodyPr lIns="91425" tIns="45700" rIns="91425" bIns="45700" anchor="t" anchorCtr="0">
            <a:noAutofit/>
          </a:bodyPr>
          <a:lstStyle/>
          <a:p>
            <a:pPr lvl="0" rtl="0">
              <a:spcBef>
                <a:spcPts val="0"/>
              </a:spcBef>
              <a:buSzPct val="25000"/>
              <a:buNone/>
            </a:pPr>
            <a:r>
              <a:rPr lang="en-US" sz="1800" b="1">
                <a:solidFill>
                  <a:srgbClr val="F3F3F3"/>
                </a:solidFill>
                <a:latin typeface="Verdana"/>
                <a:ea typeface="Verdana"/>
                <a:cs typeface="Verdana"/>
                <a:sym typeface="Verdana"/>
              </a:rPr>
              <a:t>Objetivo</a:t>
            </a:r>
          </a:p>
        </p:txBody>
      </p:sp>
      <p:sp>
        <p:nvSpPr>
          <p:cNvPr id="104" name="Shape 104"/>
          <p:cNvSpPr txBox="1">
            <a:spLocks noGrp="1"/>
          </p:cNvSpPr>
          <p:nvPr>
            <p:ph type="title"/>
          </p:nvPr>
        </p:nvSpPr>
        <p:spPr>
          <a:xfrm>
            <a:off x="450000" y="925624"/>
            <a:ext cx="8244000" cy="2241300"/>
          </a:xfrm>
          <a:prstGeom prst="rect">
            <a:avLst/>
          </a:prstGeom>
        </p:spPr>
        <p:txBody>
          <a:bodyPr lIns="91425" tIns="91425" rIns="91425" bIns="91425" anchor="b" anchorCtr="0">
            <a:noAutofit/>
          </a:bodyPr>
          <a:lstStyle/>
          <a:p>
            <a:pPr lvl="0" rtl="0">
              <a:spcBef>
                <a:spcPts val="0"/>
              </a:spcBef>
              <a:buClr>
                <a:schemeClr val="dk1"/>
              </a:buClr>
              <a:buSzPct val="30555"/>
              <a:buFont typeface="Arial"/>
              <a:buNone/>
            </a:pPr>
            <a:r>
              <a:rPr lang="en-US" sz="3600" b="1">
                <a:solidFill>
                  <a:schemeClr val="lt1"/>
                </a:solidFill>
              </a:rPr>
              <a:t>Objetivo: Evaluar los principales debates, sobre la esclavitud, que se produjeron al redactar la Constitución.</a:t>
            </a:r>
          </a:p>
        </p:txBody>
      </p:sp>
      <p:sp>
        <p:nvSpPr>
          <p:cNvPr id="105" name="Shape 105"/>
          <p:cNvSpPr txBox="1">
            <a:spLocks noGrp="1"/>
          </p:cNvSpPr>
          <p:nvPr>
            <p:ph type="body" idx="1"/>
          </p:nvPr>
        </p:nvSpPr>
        <p:spPr>
          <a:xfrm>
            <a:off x="457200" y="3650075"/>
            <a:ext cx="8229600" cy="2406300"/>
          </a:xfrm>
          <a:prstGeom prst="rect">
            <a:avLst/>
          </a:prstGeom>
        </p:spPr>
        <p:txBody>
          <a:bodyPr lIns="91425" tIns="91425" rIns="91425" bIns="91425" anchor="t" anchorCtr="0">
            <a:noAutofit/>
          </a:bodyPr>
          <a:lstStyle/>
          <a:p>
            <a:pPr marL="0" lvl="0" indent="-69850" rtl="0">
              <a:spcBef>
                <a:spcPts val="320"/>
              </a:spcBef>
              <a:buClr>
                <a:schemeClr val="dk1"/>
              </a:buClr>
              <a:buSzPct val="68750"/>
              <a:buFont typeface="Arial"/>
              <a:buNone/>
            </a:pPr>
            <a:r>
              <a:rPr lang="en-US" sz="1600" b="1">
                <a:solidFill>
                  <a:srgbClr val="0000FF"/>
                </a:solidFill>
              </a:rPr>
              <a:t>Estándar 8.2.3: Evaluar los principales debates que tuvieron lugar durante el desarrollo de la Constitución y sus resoluciones definitivas en áreas como el poder compartido entre las instituciones, la división del poder estatal federal, la esclavitud, los derechos de los individuos y los estados De la Declaración de Derechos), y el estatus de las naciones indias americanas bajo la cláusula de comercio.</a:t>
            </a:r>
          </a:p>
          <a:p>
            <a:pPr marL="0" lvl="0" indent="-69850" rtl="0">
              <a:spcBef>
                <a:spcPts val="320"/>
              </a:spcBef>
              <a:buClr>
                <a:schemeClr val="dk1"/>
              </a:buClr>
              <a:buSzPct val="68750"/>
              <a:buFont typeface="Arial"/>
              <a:buNone/>
            </a:pPr>
            <a:endParaRPr sz="1600" b="1">
              <a:solidFill>
                <a:srgbClr val="0000FF"/>
              </a:solidFill>
            </a:endParaRPr>
          </a:p>
          <a:p>
            <a:pPr marL="0" lvl="0" indent="-69850" rtl="0">
              <a:spcBef>
                <a:spcPts val="320"/>
              </a:spcBef>
              <a:buClr>
                <a:schemeClr val="dk1"/>
              </a:buClr>
              <a:buSzPct val="68750"/>
              <a:buFont typeface="Arial"/>
              <a:buNone/>
            </a:pPr>
            <a:r>
              <a:rPr lang="en-US" sz="1600" b="1">
                <a:solidFill>
                  <a:srgbClr val="0000FF"/>
                </a:solidFill>
              </a:rPr>
              <a:t>RH 8.7: Integrar información visual (por ejemplo, gráficos, gráficos, fotos, videos o mapas) con otra información en textos impresos y digitales.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10"/>
        <p:cNvGrpSpPr/>
        <p:nvPr/>
      </p:nvGrpSpPr>
      <p:grpSpPr>
        <a:xfrm>
          <a:off x="0" y="0"/>
          <a:ext cx="0" cy="0"/>
          <a:chOff x="0" y="0"/>
          <a:chExt cx="0" cy="0"/>
        </a:xfrm>
      </p:grpSpPr>
      <p:sp>
        <p:nvSpPr>
          <p:cNvPr id="111" name="Shape 111"/>
          <p:cNvSpPr txBox="1">
            <a:spLocks noGrp="1"/>
          </p:cNvSpPr>
          <p:nvPr>
            <p:ph type="body" idx="1"/>
          </p:nvPr>
        </p:nvSpPr>
        <p:spPr>
          <a:xfrm>
            <a:off x="416700" y="685800"/>
            <a:ext cx="8351100" cy="5675700"/>
          </a:xfrm>
          <a:prstGeom prst="rect">
            <a:avLst/>
          </a:prstGeom>
        </p:spPr>
        <p:txBody>
          <a:bodyPr lIns="91425" tIns="91425" rIns="91425" bIns="91425" anchor="t" anchorCtr="0">
            <a:noAutofit/>
          </a:bodyPr>
          <a:lstStyle/>
          <a:p>
            <a:pPr lvl="0">
              <a:spcBef>
                <a:spcPts val="0"/>
              </a:spcBef>
              <a:buClr>
                <a:schemeClr val="dk1"/>
              </a:buClr>
              <a:buSzPct val="30555"/>
              <a:buFont typeface="Arial"/>
              <a:buNone/>
            </a:pPr>
            <a:r>
              <a:rPr lang="en-US" sz="3600" b="1">
                <a:solidFill>
                  <a:schemeClr val="accent6"/>
                </a:solidFill>
              </a:rPr>
              <a:t>Conocimiento previo:</a:t>
            </a:r>
          </a:p>
          <a:p>
            <a:pPr marL="0" lvl="0" indent="-69850">
              <a:spcBef>
                <a:spcPts val="0"/>
              </a:spcBef>
              <a:buClr>
                <a:schemeClr val="dk1"/>
              </a:buClr>
              <a:buSzPct val="30555"/>
              <a:buFont typeface="Arial"/>
              <a:buNone/>
            </a:pPr>
            <a:endParaRPr sz="3600" b="1">
              <a:solidFill>
                <a:schemeClr val="accent6"/>
              </a:solidFill>
            </a:endParaRPr>
          </a:p>
          <a:p>
            <a:pPr lvl="0">
              <a:spcBef>
                <a:spcPts val="0"/>
              </a:spcBef>
              <a:buClr>
                <a:schemeClr val="dk1"/>
              </a:buClr>
              <a:buSzPct val="30555"/>
              <a:buFont typeface="Arial"/>
              <a:buNone/>
            </a:pPr>
            <a:r>
              <a:rPr lang="en-US" sz="3600" b="1">
                <a:solidFill>
                  <a:schemeClr val="accent6"/>
                </a:solidFill>
              </a:rPr>
              <a:t>Ya sabes sobre el Gran Compromiso.</a:t>
            </a:r>
          </a:p>
          <a:p>
            <a:pPr marL="0" lvl="0" indent="-69850">
              <a:spcBef>
                <a:spcPts val="0"/>
              </a:spcBef>
              <a:buClr>
                <a:schemeClr val="dk1"/>
              </a:buClr>
              <a:buSzPct val="30555"/>
              <a:buFont typeface="Arial"/>
              <a:buNone/>
            </a:pPr>
            <a:endParaRPr sz="3600" b="1">
              <a:solidFill>
                <a:schemeClr val="accent6"/>
              </a:solidFill>
            </a:endParaRPr>
          </a:p>
          <a:p>
            <a:pPr lvl="0" rtl="0">
              <a:spcBef>
                <a:spcPts val="0"/>
              </a:spcBef>
              <a:buNone/>
            </a:pPr>
            <a:r>
              <a:rPr lang="en-US" sz="3600" b="1">
                <a:solidFill>
                  <a:schemeClr val="accent6"/>
                </a:solidFill>
              </a:rPr>
              <a:t>¿Qué problema solucionó el Gran Compromiso?</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15"/>
        <p:cNvGrpSpPr/>
        <p:nvPr/>
      </p:nvGrpSpPr>
      <p:grpSpPr>
        <a:xfrm>
          <a:off x="0" y="0"/>
          <a:ext cx="0" cy="0"/>
          <a:chOff x="0" y="0"/>
          <a:chExt cx="0" cy="0"/>
        </a:xfrm>
      </p:grpSpPr>
      <p:sp>
        <p:nvSpPr>
          <p:cNvPr id="116" name="Shape 116"/>
          <p:cNvSpPr txBox="1">
            <a:spLocks noGrp="1"/>
          </p:cNvSpPr>
          <p:nvPr>
            <p:ph type="title"/>
          </p:nvPr>
        </p:nvSpPr>
        <p:spPr>
          <a:xfrm>
            <a:off x="261900" y="527750"/>
            <a:ext cx="8620200" cy="2482800"/>
          </a:xfrm>
          <a:prstGeom prst="rect">
            <a:avLst/>
          </a:prstGeom>
          <a:noFill/>
          <a:ln>
            <a:noFill/>
          </a:ln>
        </p:spPr>
        <p:txBody>
          <a:bodyPr lIns="91425" tIns="45700" rIns="91425" bIns="45700" anchor="t" anchorCtr="0">
            <a:noAutofit/>
          </a:bodyPr>
          <a:lstStyle/>
          <a:p>
            <a:pPr marR="0" lvl="0" algn="l" rtl="0">
              <a:lnSpc>
                <a:spcPct val="100000"/>
              </a:lnSpc>
              <a:spcBef>
                <a:spcPts val="0"/>
              </a:spcBef>
              <a:spcAft>
                <a:spcPts val="0"/>
              </a:spcAft>
              <a:buNone/>
            </a:pPr>
            <a:r>
              <a:rPr lang="en-US" sz="2400" b="1">
                <a:latin typeface="Arial"/>
                <a:ea typeface="Arial"/>
                <a:cs typeface="Arial"/>
                <a:sym typeface="Arial"/>
              </a:rPr>
              <a:t>Pasos:</a:t>
            </a:r>
          </a:p>
          <a:p>
            <a:pPr marL="457200" marR="0" lvl="0" indent="-381000" algn="l" rtl="0">
              <a:lnSpc>
                <a:spcPct val="100000"/>
              </a:lnSpc>
              <a:spcBef>
                <a:spcPts val="0"/>
              </a:spcBef>
              <a:spcAft>
                <a:spcPts val="0"/>
              </a:spcAft>
              <a:buSzPct val="100000"/>
              <a:buFont typeface="Arial"/>
              <a:buAutoNum type="arabicPeriod"/>
            </a:pPr>
            <a:r>
              <a:rPr lang="en-US" sz="2400" b="1">
                <a:latin typeface="Arial"/>
                <a:ea typeface="Arial"/>
                <a:cs typeface="Arial"/>
                <a:sym typeface="Arial"/>
              </a:rPr>
              <a:t>Lee el texto.</a:t>
            </a:r>
          </a:p>
          <a:p>
            <a:pPr marL="457200" marR="0" lvl="0" indent="-381000" algn="l" rtl="0">
              <a:lnSpc>
                <a:spcPct val="100000"/>
              </a:lnSpc>
              <a:spcBef>
                <a:spcPts val="0"/>
              </a:spcBef>
              <a:spcAft>
                <a:spcPts val="0"/>
              </a:spcAft>
              <a:buSzPct val="100000"/>
              <a:buFont typeface="Arial"/>
              <a:buAutoNum type="arabicPeriod"/>
            </a:pPr>
            <a:r>
              <a:rPr lang="en-US" sz="2400" b="1">
                <a:latin typeface="Arial"/>
                <a:ea typeface="Arial"/>
                <a:cs typeface="Arial"/>
                <a:sym typeface="Arial"/>
              </a:rPr>
              <a:t>Enumere los hechos claves sobre cada plan en el organizador gráfico.</a:t>
            </a:r>
          </a:p>
          <a:p>
            <a:pPr marL="457200" marR="0" lvl="0" indent="-381000" algn="l" rtl="0">
              <a:lnSpc>
                <a:spcPct val="100000"/>
              </a:lnSpc>
              <a:spcBef>
                <a:spcPts val="0"/>
              </a:spcBef>
              <a:spcAft>
                <a:spcPts val="0"/>
              </a:spcAft>
              <a:buSzPct val="100000"/>
              <a:buFont typeface="Arial"/>
              <a:buAutoNum type="arabicPeriod"/>
            </a:pPr>
            <a:r>
              <a:rPr lang="en-US" sz="2400" b="1">
                <a:latin typeface="Arial"/>
                <a:ea typeface="Arial"/>
                <a:cs typeface="Arial"/>
                <a:sym typeface="Arial"/>
              </a:rPr>
              <a:t>Resaltar las similitudes entre los planes.</a:t>
            </a:r>
          </a:p>
        </p:txBody>
      </p:sp>
      <p:sp>
        <p:nvSpPr>
          <p:cNvPr id="117" name="Shape 117"/>
          <p:cNvSpPr txBox="1"/>
          <p:nvPr/>
        </p:nvSpPr>
        <p:spPr>
          <a:xfrm>
            <a:off x="6424100" y="441000"/>
            <a:ext cx="2371200" cy="520800"/>
          </a:xfrm>
          <a:prstGeom prst="rect">
            <a:avLst/>
          </a:prstGeom>
          <a:noFill/>
          <a:ln>
            <a:noFill/>
          </a:ln>
        </p:spPr>
        <p:txBody>
          <a:bodyPr lIns="91425" tIns="91425" rIns="91425" bIns="91425" anchor="t" anchorCtr="0">
            <a:noAutofit/>
          </a:bodyPr>
          <a:lstStyle/>
          <a:p>
            <a:pPr lvl="0" rtl="0">
              <a:spcBef>
                <a:spcPts val="0"/>
              </a:spcBef>
              <a:buNone/>
            </a:pPr>
            <a:r>
              <a:rPr lang="en-US" sz="2400" b="1"/>
              <a:t>Skills</a:t>
            </a:r>
          </a:p>
        </p:txBody>
      </p:sp>
      <p:graphicFrame>
        <p:nvGraphicFramePr>
          <p:cNvPr id="118" name="Shape 118"/>
          <p:cNvGraphicFramePr/>
          <p:nvPr/>
        </p:nvGraphicFramePr>
        <p:xfrm>
          <a:off x="375225" y="3184175"/>
          <a:ext cx="8393550" cy="3115325"/>
        </p:xfrm>
        <a:graphic>
          <a:graphicData uri="http://schemas.openxmlformats.org/drawingml/2006/table">
            <a:tbl>
              <a:tblPr>
                <a:noFill/>
                <a:tableStyleId>{4CF8B992-41ED-4DA0-B6E1-531B0647B5AE}</a:tableStyleId>
              </a:tblPr>
              <a:tblGrid>
                <a:gridCol w="2797850"/>
                <a:gridCol w="2797850"/>
                <a:gridCol w="2797850"/>
              </a:tblGrid>
              <a:tr h="473875">
                <a:tc>
                  <a:txBody>
                    <a:bodyPr/>
                    <a:lstStyle/>
                    <a:p>
                      <a:pPr lvl="0" algn="ctr" rtl="0">
                        <a:spcBef>
                          <a:spcPts val="0"/>
                        </a:spcBef>
                        <a:buNone/>
                      </a:pPr>
                      <a:r>
                        <a:rPr lang="en-US" sz="1800" b="1"/>
                        <a:t>Posición Norte</a:t>
                      </a:r>
                    </a:p>
                  </a:txBody>
                  <a:tcPr marL="91425" marR="91425" marT="91425" marB="91425">
                    <a:lnL w="19050" cap="flat" cmpd="sng">
                      <a:solidFill>
                        <a:srgbClr val="000000"/>
                      </a:solidFill>
                      <a:prstDash val="solid"/>
                      <a:round/>
                      <a:headEnd type="none" w="med" len="med"/>
                      <a:tailEnd type="none" w="med" len="med"/>
                    </a:lnL>
                    <a:lnR w="19050" cap="flat" cmpd="sng">
                      <a:solidFill>
                        <a:srgbClr val="000000"/>
                      </a:solidFill>
                      <a:prstDash val="solid"/>
                      <a:round/>
                      <a:headEnd type="none" w="med" len="med"/>
                      <a:tailEnd type="none" w="med" len="med"/>
                    </a:lnR>
                    <a:lnT w="19050" cap="flat" cmpd="sng">
                      <a:solidFill>
                        <a:srgbClr val="000000"/>
                      </a:solidFill>
                      <a:prstDash val="solid"/>
                      <a:round/>
                      <a:headEnd type="none" w="med" len="med"/>
                      <a:tailEnd type="none" w="med" len="med"/>
                    </a:lnT>
                    <a:lnB w="19050" cap="flat" cmpd="sng">
                      <a:solidFill>
                        <a:srgbClr val="000000"/>
                      </a:solidFill>
                      <a:prstDash val="solid"/>
                      <a:round/>
                      <a:headEnd type="none" w="med" len="med"/>
                      <a:tailEnd type="none" w="med" len="med"/>
                    </a:lnB>
                  </a:tcPr>
                </a:tc>
                <a:tc>
                  <a:txBody>
                    <a:bodyPr/>
                    <a:lstStyle/>
                    <a:p>
                      <a:pPr lvl="0" algn="ctr" rtl="0">
                        <a:spcBef>
                          <a:spcPts val="0"/>
                        </a:spcBef>
                        <a:buNone/>
                      </a:pPr>
                      <a:r>
                        <a:rPr lang="en-US" sz="1800" b="1"/>
                        <a:t>3/5ths  Compromiso</a:t>
                      </a:r>
                    </a:p>
                  </a:txBody>
                  <a:tcPr marL="91425" marR="91425" marT="91425" marB="91425">
                    <a:lnL w="19050" cap="flat" cmpd="sng">
                      <a:solidFill>
                        <a:srgbClr val="000000"/>
                      </a:solidFill>
                      <a:prstDash val="solid"/>
                      <a:round/>
                      <a:headEnd type="none" w="med" len="med"/>
                      <a:tailEnd type="none" w="med" len="med"/>
                    </a:lnL>
                    <a:lnR w="19050" cap="flat" cmpd="sng">
                      <a:solidFill>
                        <a:srgbClr val="000000"/>
                      </a:solidFill>
                      <a:prstDash val="solid"/>
                      <a:round/>
                      <a:headEnd type="none" w="med" len="med"/>
                      <a:tailEnd type="none" w="med" len="med"/>
                    </a:lnR>
                    <a:lnT w="19050" cap="flat" cmpd="sng">
                      <a:solidFill>
                        <a:srgbClr val="000000"/>
                      </a:solidFill>
                      <a:prstDash val="solid"/>
                      <a:round/>
                      <a:headEnd type="none" w="med" len="med"/>
                      <a:tailEnd type="none" w="med" len="med"/>
                    </a:lnT>
                    <a:lnB w="19050" cap="flat" cmpd="sng">
                      <a:solidFill>
                        <a:srgbClr val="000000"/>
                      </a:solidFill>
                      <a:prstDash val="solid"/>
                      <a:round/>
                      <a:headEnd type="none" w="med" len="med"/>
                      <a:tailEnd type="none" w="med" len="med"/>
                    </a:lnB>
                  </a:tcPr>
                </a:tc>
                <a:tc>
                  <a:txBody>
                    <a:bodyPr/>
                    <a:lstStyle/>
                    <a:p>
                      <a:pPr lvl="0" algn="ctr" rtl="0">
                        <a:spcBef>
                          <a:spcPts val="0"/>
                        </a:spcBef>
                        <a:buNone/>
                      </a:pPr>
                      <a:r>
                        <a:rPr lang="en-US" sz="1800" b="1"/>
                        <a:t>Posición Sur</a:t>
                      </a:r>
                    </a:p>
                  </a:txBody>
                  <a:tcPr marL="91425" marR="91425" marT="91425" marB="91425">
                    <a:lnL w="19050" cap="flat" cmpd="sng">
                      <a:solidFill>
                        <a:srgbClr val="000000"/>
                      </a:solidFill>
                      <a:prstDash val="solid"/>
                      <a:round/>
                      <a:headEnd type="none" w="med" len="med"/>
                      <a:tailEnd type="none" w="med" len="med"/>
                    </a:lnL>
                    <a:lnR w="19050" cap="flat" cmpd="sng">
                      <a:solidFill>
                        <a:srgbClr val="000000"/>
                      </a:solidFill>
                      <a:prstDash val="solid"/>
                      <a:round/>
                      <a:headEnd type="none" w="med" len="med"/>
                      <a:tailEnd type="none" w="med" len="med"/>
                    </a:lnR>
                    <a:lnT w="19050" cap="flat" cmpd="sng">
                      <a:solidFill>
                        <a:srgbClr val="000000"/>
                      </a:solidFill>
                      <a:prstDash val="solid"/>
                      <a:round/>
                      <a:headEnd type="none" w="med" len="med"/>
                      <a:tailEnd type="none" w="med" len="med"/>
                    </a:lnT>
                    <a:lnB w="19050" cap="flat" cmpd="sng">
                      <a:solidFill>
                        <a:srgbClr val="000000"/>
                      </a:solidFill>
                      <a:prstDash val="solid"/>
                      <a:round/>
                      <a:headEnd type="none" w="med" len="med"/>
                      <a:tailEnd type="none" w="med" len="med"/>
                    </a:lnB>
                  </a:tcPr>
                </a:tc>
              </a:tr>
              <a:tr h="1929950">
                <a:tc>
                  <a:txBody>
                    <a:bodyPr/>
                    <a:lstStyle/>
                    <a:p>
                      <a:pPr lvl="0" rtl="0">
                        <a:spcBef>
                          <a:spcPts val="0"/>
                        </a:spcBef>
                        <a:buNone/>
                      </a:pPr>
                      <a:endParaRPr b="1"/>
                    </a:p>
                  </a:txBody>
                  <a:tcPr marL="91425" marR="91425" marT="91425" marB="91425">
                    <a:lnL w="19050" cap="flat" cmpd="sng">
                      <a:solidFill>
                        <a:srgbClr val="000000"/>
                      </a:solidFill>
                      <a:prstDash val="solid"/>
                      <a:round/>
                      <a:headEnd type="none" w="med" len="med"/>
                      <a:tailEnd type="none" w="med" len="med"/>
                    </a:lnL>
                    <a:lnR w="19050" cap="flat" cmpd="sng">
                      <a:solidFill>
                        <a:srgbClr val="000000"/>
                      </a:solidFill>
                      <a:prstDash val="solid"/>
                      <a:round/>
                      <a:headEnd type="none" w="med" len="med"/>
                      <a:tailEnd type="none" w="med" len="med"/>
                    </a:lnR>
                    <a:lnT w="19050" cap="flat" cmpd="sng">
                      <a:solidFill>
                        <a:srgbClr val="000000"/>
                      </a:solidFill>
                      <a:prstDash val="solid"/>
                      <a:round/>
                      <a:headEnd type="none" w="med" len="med"/>
                      <a:tailEnd type="none" w="med" len="med"/>
                    </a:lnT>
                    <a:lnB w="19050" cap="flat" cmpd="sng">
                      <a:solidFill>
                        <a:srgbClr val="000000"/>
                      </a:solidFill>
                      <a:prstDash val="solid"/>
                      <a:round/>
                      <a:headEnd type="none" w="med" len="med"/>
                      <a:tailEnd type="none" w="med" len="med"/>
                    </a:lnB>
                  </a:tcPr>
                </a:tc>
                <a:tc>
                  <a:txBody>
                    <a:bodyPr/>
                    <a:lstStyle/>
                    <a:p>
                      <a:pPr lvl="0" rtl="0">
                        <a:spcBef>
                          <a:spcPts val="0"/>
                        </a:spcBef>
                        <a:buNone/>
                      </a:pPr>
                      <a:endParaRPr b="1"/>
                    </a:p>
                  </a:txBody>
                  <a:tcPr marL="91425" marR="91425" marT="91425" marB="91425">
                    <a:lnL w="19050" cap="flat" cmpd="sng">
                      <a:solidFill>
                        <a:srgbClr val="000000"/>
                      </a:solidFill>
                      <a:prstDash val="solid"/>
                      <a:round/>
                      <a:headEnd type="none" w="med" len="med"/>
                      <a:tailEnd type="none" w="med" len="med"/>
                    </a:lnL>
                    <a:lnR w="19050" cap="flat" cmpd="sng">
                      <a:solidFill>
                        <a:srgbClr val="000000"/>
                      </a:solidFill>
                      <a:prstDash val="solid"/>
                      <a:round/>
                      <a:headEnd type="none" w="med" len="med"/>
                      <a:tailEnd type="none" w="med" len="med"/>
                    </a:lnR>
                    <a:lnT w="19050" cap="flat" cmpd="sng">
                      <a:solidFill>
                        <a:srgbClr val="000000"/>
                      </a:solidFill>
                      <a:prstDash val="solid"/>
                      <a:round/>
                      <a:headEnd type="none" w="med" len="med"/>
                      <a:tailEnd type="none" w="med" len="med"/>
                    </a:lnT>
                    <a:lnB w="19050" cap="flat" cmpd="sng">
                      <a:solidFill>
                        <a:srgbClr val="000000"/>
                      </a:solidFill>
                      <a:prstDash val="solid"/>
                      <a:round/>
                      <a:headEnd type="none" w="med" len="med"/>
                      <a:tailEnd type="none" w="med" len="med"/>
                    </a:lnB>
                  </a:tcPr>
                </a:tc>
                <a:tc>
                  <a:txBody>
                    <a:bodyPr/>
                    <a:lstStyle/>
                    <a:p>
                      <a:pPr lvl="0" rtl="0">
                        <a:spcBef>
                          <a:spcPts val="0"/>
                        </a:spcBef>
                        <a:buNone/>
                      </a:pPr>
                      <a:endParaRPr b="1"/>
                    </a:p>
                  </a:txBody>
                  <a:tcPr marL="91425" marR="91425" marT="91425" marB="91425">
                    <a:lnL w="19050" cap="flat" cmpd="sng">
                      <a:solidFill>
                        <a:srgbClr val="000000"/>
                      </a:solidFill>
                      <a:prstDash val="solid"/>
                      <a:round/>
                      <a:headEnd type="none" w="med" len="med"/>
                      <a:tailEnd type="none" w="med" len="med"/>
                    </a:lnL>
                    <a:lnR w="19050" cap="flat" cmpd="sng">
                      <a:solidFill>
                        <a:srgbClr val="000000"/>
                      </a:solidFill>
                      <a:prstDash val="solid"/>
                      <a:round/>
                      <a:headEnd type="none" w="med" len="med"/>
                      <a:tailEnd type="none" w="med" len="med"/>
                    </a:lnR>
                    <a:lnT w="19050" cap="flat" cmpd="sng">
                      <a:solidFill>
                        <a:srgbClr val="000000"/>
                      </a:solidFill>
                      <a:prstDash val="solid"/>
                      <a:round/>
                      <a:headEnd type="none" w="med" len="med"/>
                      <a:tailEnd type="none" w="med" len="med"/>
                    </a:lnT>
                    <a:lnB w="19050" cap="flat" cmpd="sng">
                      <a:solidFill>
                        <a:srgbClr val="000000"/>
                      </a:solidFill>
                      <a:prstDash val="solid"/>
                      <a:round/>
                      <a:headEnd type="none" w="med" len="med"/>
                      <a:tailEnd type="none" w="med" len="med"/>
                    </a:lnB>
                  </a:tcPr>
                </a:tc>
              </a:tr>
              <a:tr h="711500">
                <a:tc>
                  <a:txBody>
                    <a:bodyPr/>
                    <a:lstStyle/>
                    <a:p>
                      <a:pPr lvl="0" algn="ctr" rtl="0">
                        <a:spcBef>
                          <a:spcPts val="0"/>
                        </a:spcBef>
                        <a:buNone/>
                      </a:pPr>
                      <a:endParaRPr sz="1800" b="1"/>
                    </a:p>
                  </a:txBody>
                  <a:tcPr marL="91425" marR="91425" marT="91425" marB="91425" anchor="ctr">
                    <a:lnL w="19050" cap="flat" cmpd="sng">
                      <a:solidFill>
                        <a:srgbClr val="000000"/>
                      </a:solidFill>
                      <a:prstDash val="solid"/>
                      <a:round/>
                      <a:headEnd type="none" w="med" len="med"/>
                      <a:tailEnd type="none" w="med" len="med"/>
                    </a:lnL>
                    <a:lnR w="19050" cap="flat" cmpd="sng">
                      <a:solidFill>
                        <a:srgbClr val="000000"/>
                      </a:solidFill>
                      <a:prstDash val="solid"/>
                      <a:round/>
                      <a:headEnd type="none" w="med" len="med"/>
                      <a:tailEnd type="none" w="med" len="med"/>
                    </a:lnR>
                    <a:lnT w="19050" cap="flat" cmpd="sng">
                      <a:solidFill>
                        <a:srgbClr val="000000"/>
                      </a:solidFill>
                      <a:prstDash val="solid"/>
                      <a:round/>
                      <a:headEnd type="none" w="med" len="med"/>
                      <a:tailEnd type="none" w="med" len="med"/>
                    </a:lnT>
                    <a:lnB w="19050" cap="flat" cmpd="sng">
                      <a:solidFill>
                        <a:srgbClr val="000000"/>
                      </a:solidFill>
                      <a:prstDash val="solid"/>
                      <a:round/>
                      <a:headEnd type="none" w="med" len="med"/>
                      <a:tailEnd type="none" w="med" len="med"/>
                    </a:lnB>
                  </a:tcPr>
                </a:tc>
                <a:tc>
                  <a:txBody>
                    <a:bodyPr/>
                    <a:lstStyle/>
                    <a:p>
                      <a:pPr lvl="0" algn="ctr" rtl="0">
                        <a:spcBef>
                          <a:spcPts val="0"/>
                        </a:spcBef>
                        <a:buNone/>
                      </a:pPr>
                      <a:r>
                        <a:rPr lang="en-US" sz="1800" b="1"/>
                        <a:t>Roger Sherman</a:t>
                      </a:r>
                    </a:p>
                  </a:txBody>
                  <a:tcPr marL="91425" marR="91425" marT="91425" marB="91425" anchor="ctr">
                    <a:lnL w="19050" cap="flat" cmpd="sng">
                      <a:solidFill>
                        <a:srgbClr val="000000"/>
                      </a:solidFill>
                      <a:prstDash val="solid"/>
                      <a:round/>
                      <a:headEnd type="none" w="med" len="med"/>
                      <a:tailEnd type="none" w="med" len="med"/>
                    </a:lnL>
                    <a:lnR w="19050" cap="flat" cmpd="sng">
                      <a:solidFill>
                        <a:srgbClr val="000000"/>
                      </a:solidFill>
                      <a:prstDash val="solid"/>
                      <a:round/>
                      <a:headEnd type="none" w="med" len="med"/>
                      <a:tailEnd type="none" w="med" len="med"/>
                    </a:lnR>
                    <a:lnT w="19050" cap="flat" cmpd="sng">
                      <a:solidFill>
                        <a:srgbClr val="000000"/>
                      </a:solidFill>
                      <a:prstDash val="solid"/>
                      <a:round/>
                      <a:headEnd type="none" w="med" len="med"/>
                      <a:tailEnd type="none" w="med" len="med"/>
                    </a:lnT>
                    <a:lnB w="19050" cap="flat" cmpd="sng">
                      <a:solidFill>
                        <a:srgbClr val="000000"/>
                      </a:solidFill>
                      <a:prstDash val="solid"/>
                      <a:round/>
                      <a:headEnd type="none" w="med" len="med"/>
                      <a:tailEnd type="none" w="med" len="med"/>
                    </a:lnB>
                  </a:tcPr>
                </a:tc>
                <a:tc>
                  <a:txBody>
                    <a:bodyPr/>
                    <a:lstStyle/>
                    <a:p>
                      <a:pPr lvl="0" algn="ctr" rtl="0">
                        <a:spcBef>
                          <a:spcPts val="0"/>
                        </a:spcBef>
                        <a:buNone/>
                      </a:pPr>
                      <a:endParaRPr sz="1800" b="1"/>
                    </a:p>
                  </a:txBody>
                  <a:tcPr marL="91425" marR="91425" marT="91425" marB="91425" anchor="ctr">
                    <a:lnL w="19050" cap="flat" cmpd="sng">
                      <a:solidFill>
                        <a:srgbClr val="000000"/>
                      </a:solidFill>
                      <a:prstDash val="solid"/>
                      <a:round/>
                      <a:headEnd type="none" w="med" len="med"/>
                      <a:tailEnd type="none" w="med" len="med"/>
                    </a:lnL>
                    <a:lnR w="19050" cap="flat" cmpd="sng">
                      <a:solidFill>
                        <a:srgbClr val="000000"/>
                      </a:solidFill>
                      <a:prstDash val="solid"/>
                      <a:round/>
                      <a:headEnd type="none" w="med" len="med"/>
                      <a:tailEnd type="none" w="med" len="med"/>
                    </a:lnR>
                    <a:lnT w="19050" cap="flat" cmpd="sng">
                      <a:solidFill>
                        <a:srgbClr val="000000"/>
                      </a:solidFill>
                      <a:prstDash val="solid"/>
                      <a:round/>
                      <a:headEnd type="none" w="med" len="med"/>
                      <a:tailEnd type="none" w="med" len="med"/>
                    </a:lnT>
                    <a:lnB w="19050" cap="flat" cmpd="sng">
                      <a:solidFill>
                        <a:srgbClr val="000000"/>
                      </a:solidFill>
                      <a:prstDash val="solid"/>
                      <a:round/>
                      <a:headEnd type="none" w="med" len="med"/>
                      <a:tailEnd type="none" w="med" len="med"/>
                    </a:lnB>
                  </a:tcPr>
                </a:tc>
              </a:tr>
            </a:tbl>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22"/>
        <p:cNvGrpSpPr/>
        <p:nvPr/>
      </p:nvGrpSpPr>
      <p:grpSpPr>
        <a:xfrm>
          <a:off x="0" y="0"/>
          <a:ext cx="0" cy="0"/>
          <a:chOff x="0" y="0"/>
          <a:chExt cx="0" cy="0"/>
        </a:xfrm>
      </p:grpSpPr>
      <p:sp>
        <p:nvSpPr>
          <p:cNvPr id="123" name="Shape 123"/>
          <p:cNvSpPr txBox="1">
            <a:spLocks noGrp="1"/>
          </p:cNvSpPr>
          <p:nvPr>
            <p:ph type="title"/>
          </p:nvPr>
        </p:nvSpPr>
        <p:spPr>
          <a:xfrm>
            <a:off x="261900" y="381000"/>
            <a:ext cx="8620200" cy="6101999"/>
          </a:xfrm>
          <a:prstGeom prst="rect">
            <a:avLst/>
          </a:prstGeom>
          <a:noFill/>
          <a:ln>
            <a:noFill/>
          </a:ln>
        </p:spPr>
        <p:txBody>
          <a:bodyPr lIns="91425" tIns="45700" rIns="91425" bIns="45700" anchor="t" anchorCtr="0">
            <a:noAutofit/>
          </a:bodyPr>
          <a:lstStyle/>
          <a:p>
            <a:pPr lvl="0">
              <a:spcBef>
                <a:spcPts val="0"/>
              </a:spcBef>
              <a:buClr>
                <a:schemeClr val="dk1"/>
              </a:buClr>
              <a:buSzPct val="55000"/>
              <a:buFont typeface="Arial"/>
              <a:buNone/>
            </a:pPr>
            <a:r>
              <a:rPr lang="en-US" sz="2000" b="1">
                <a:solidFill>
                  <a:srgbClr val="0000FF"/>
                </a:solidFill>
                <a:latin typeface="Times New Roman"/>
                <a:ea typeface="Times New Roman"/>
                <a:cs typeface="Times New Roman"/>
                <a:sym typeface="Times New Roman"/>
              </a:rPr>
              <a:t>Esclavitud y Población</a:t>
            </a:r>
          </a:p>
          <a:p>
            <a:pPr lvl="0">
              <a:spcBef>
                <a:spcPts val="0"/>
              </a:spcBef>
              <a:buClr>
                <a:schemeClr val="dk1"/>
              </a:buClr>
              <a:buSzPct val="61111"/>
              <a:buFont typeface="Arial"/>
              <a:buNone/>
            </a:pPr>
            <a:r>
              <a:rPr lang="en-US" sz="1800" b="1">
                <a:solidFill>
                  <a:srgbClr val="000000"/>
                </a:solidFill>
                <a:latin typeface="Times New Roman"/>
                <a:ea typeface="Times New Roman"/>
                <a:cs typeface="Times New Roman"/>
                <a:sym typeface="Times New Roman"/>
              </a:rPr>
              <a:t>22. Cuando los delegados se reunieron para la Convención Constitucional, la trata de esclavos era una cuestión importante. 23. Los delegados de los estados del Sur querían asegurarse de que la nueva Constitución no aboliera la esclavitud ni interfiriese en la trata de esclavos. 24. Los delegados de los estados del norte sabían que no podían abolir la esclavitud, pero querían límites a la trata de esclavos. 25. Su compromiso era aceptar no hacer ninguna ley relacionada con la esclavitud o la trata de esclavos durante los próximos veinte años. 26. Posteriormente, se podría volver a examinar la cuestión.</a:t>
            </a:r>
          </a:p>
          <a:p>
            <a:pPr lvl="0" rtl="0">
              <a:spcBef>
                <a:spcPts val="0"/>
              </a:spcBef>
              <a:buNone/>
            </a:pPr>
            <a:r>
              <a:rPr lang="en-US" sz="1800" b="1">
                <a:solidFill>
                  <a:srgbClr val="000000"/>
                </a:solidFill>
                <a:latin typeface="Times New Roman"/>
                <a:ea typeface="Times New Roman"/>
                <a:cs typeface="Times New Roman"/>
                <a:sym typeface="Times New Roman"/>
              </a:rPr>
              <a:t>27. Otro tema importante relacionado con la esclavitud que enfrentaron los autores de la Constitución fue la población. 28. A lo largo de los debates de la Convención Constitucional, se planteó la cuestión de un gobierno basado en la población de los estados. 29. Los estados del norte, que en su mayoría estaban libres de esclavos, creían que como un esclavo no podía votar, no debían contar como parte de la población. 30. Los Estados del Sur, sin embargo, creían que como los esclavos formaban parte de su vida cotidiana y su bienestar económico, debían considerarse parte de la población. 31. Roger Sherman, un delegado de Connecticut, propuso un compromiso que finalmente fue acordado tanto por los estados del Norte como del Sur. 32. Cada esclavo contaría como 3/5 de una persona cuando se contaba la población para determinar el número de representantes que cada estado recibiría en el gobierno.</a:t>
            </a:r>
          </a:p>
        </p:txBody>
      </p:sp>
      <p:cxnSp>
        <p:nvCxnSpPr>
          <p:cNvPr id="124" name="Shape 124"/>
          <p:cNvCxnSpPr/>
          <p:nvPr/>
        </p:nvCxnSpPr>
        <p:spPr>
          <a:xfrm rot="10800000" flipH="1">
            <a:off x="6256200" y="1269475"/>
            <a:ext cx="1590000" cy="9300"/>
          </a:xfrm>
          <a:prstGeom prst="straightConnector1">
            <a:avLst/>
          </a:prstGeom>
          <a:noFill/>
          <a:ln w="28575" cap="flat" cmpd="sng">
            <a:solidFill>
              <a:srgbClr val="FF0000"/>
            </a:solidFill>
            <a:prstDash val="solid"/>
            <a:round/>
            <a:headEnd type="none" w="lg" len="lg"/>
            <a:tailEnd type="none" w="lg" len="lg"/>
          </a:ln>
        </p:spPr>
      </p:cxnSp>
      <p:cxnSp>
        <p:nvCxnSpPr>
          <p:cNvPr id="125" name="Shape 125"/>
          <p:cNvCxnSpPr/>
          <p:nvPr/>
        </p:nvCxnSpPr>
        <p:spPr>
          <a:xfrm rot="10800000" flipH="1">
            <a:off x="2154550" y="1580450"/>
            <a:ext cx="6510000" cy="6600"/>
          </a:xfrm>
          <a:prstGeom prst="straightConnector1">
            <a:avLst/>
          </a:prstGeom>
          <a:noFill/>
          <a:ln w="28575" cap="flat" cmpd="sng">
            <a:solidFill>
              <a:srgbClr val="FF0000"/>
            </a:solidFill>
            <a:prstDash val="solid"/>
            <a:round/>
            <a:headEnd type="none" w="lg" len="lg"/>
            <a:tailEnd type="none" w="lg" len="lg"/>
          </a:ln>
        </p:spPr>
      </p:cxnSp>
      <p:cxnSp>
        <p:nvCxnSpPr>
          <p:cNvPr id="126" name="Shape 126"/>
          <p:cNvCxnSpPr/>
          <p:nvPr/>
        </p:nvCxnSpPr>
        <p:spPr>
          <a:xfrm rot="10800000" flipH="1">
            <a:off x="368175" y="1825850"/>
            <a:ext cx="1590000" cy="9300"/>
          </a:xfrm>
          <a:prstGeom prst="straightConnector1">
            <a:avLst/>
          </a:prstGeom>
          <a:noFill/>
          <a:ln w="28575" cap="flat" cmpd="sng">
            <a:solidFill>
              <a:srgbClr val="FF0000"/>
            </a:solidFill>
            <a:prstDash val="solid"/>
            <a:round/>
            <a:headEnd type="none" w="lg" len="lg"/>
            <a:tailEnd type="none" w="lg" len="lg"/>
          </a:ln>
        </p:spPr>
      </p:cxnSp>
      <p:cxnSp>
        <p:nvCxnSpPr>
          <p:cNvPr id="127" name="Shape 127"/>
          <p:cNvCxnSpPr/>
          <p:nvPr/>
        </p:nvCxnSpPr>
        <p:spPr>
          <a:xfrm>
            <a:off x="4217625" y="1830500"/>
            <a:ext cx="1870800" cy="16200"/>
          </a:xfrm>
          <a:prstGeom prst="straightConnector1">
            <a:avLst/>
          </a:prstGeom>
          <a:noFill/>
          <a:ln w="28575" cap="flat" cmpd="sng">
            <a:solidFill>
              <a:srgbClr val="FF0000"/>
            </a:solidFill>
            <a:prstDash val="solid"/>
            <a:round/>
            <a:headEnd type="none" w="lg" len="lg"/>
            <a:tailEnd type="none" w="lg" len="lg"/>
          </a:ln>
        </p:spPr>
      </p:cxnSp>
      <p:cxnSp>
        <p:nvCxnSpPr>
          <p:cNvPr id="128" name="Shape 128"/>
          <p:cNvCxnSpPr/>
          <p:nvPr/>
        </p:nvCxnSpPr>
        <p:spPr>
          <a:xfrm>
            <a:off x="2154550" y="2135050"/>
            <a:ext cx="4092300" cy="0"/>
          </a:xfrm>
          <a:prstGeom prst="straightConnector1">
            <a:avLst/>
          </a:prstGeom>
          <a:noFill/>
          <a:ln w="28575" cap="flat" cmpd="sng">
            <a:solidFill>
              <a:srgbClr val="FF0000"/>
            </a:solidFill>
            <a:prstDash val="solid"/>
            <a:round/>
            <a:headEnd type="none" w="lg" len="lg"/>
            <a:tailEnd type="none" w="lg" len="lg"/>
          </a:ln>
        </p:spPr>
      </p:cxnSp>
      <p:cxnSp>
        <p:nvCxnSpPr>
          <p:cNvPr id="129" name="Shape 129"/>
          <p:cNvCxnSpPr/>
          <p:nvPr/>
        </p:nvCxnSpPr>
        <p:spPr>
          <a:xfrm rot="10800000" flipH="1">
            <a:off x="1195325" y="2394875"/>
            <a:ext cx="7057500" cy="3600"/>
          </a:xfrm>
          <a:prstGeom prst="straightConnector1">
            <a:avLst/>
          </a:prstGeom>
          <a:noFill/>
          <a:ln w="28575" cap="flat" cmpd="sng">
            <a:solidFill>
              <a:srgbClr val="FF0000"/>
            </a:solidFill>
            <a:prstDash val="solid"/>
            <a:round/>
            <a:headEnd type="none" w="lg" len="lg"/>
            <a:tailEnd type="none" w="lg" len="lg"/>
          </a:ln>
        </p:spPr>
      </p:cxnSp>
      <p:cxnSp>
        <p:nvCxnSpPr>
          <p:cNvPr id="130" name="Shape 130"/>
          <p:cNvCxnSpPr/>
          <p:nvPr/>
        </p:nvCxnSpPr>
        <p:spPr>
          <a:xfrm>
            <a:off x="368175" y="2662575"/>
            <a:ext cx="3335100" cy="1800"/>
          </a:xfrm>
          <a:prstGeom prst="straightConnector1">
            <a:avLst/>
          </a:prstGeom>
          <a:noFill/>
          <a:ln w="28575" cap="flat" cmpd="sng">
            <a:solidFill>
              <a:srgbClr val="FF0000"/>
            </a:solidFill>
            <a:prstDash val="solid"/>
            <a:round/>
            <a:headEnd type="none" w="lg" len="lg"/>
            <a:tailEnd type="none" w="lg" len="lg"/>
          </a:ln>
        </p:spPr>
      </p:cxnSp>
      <p:sp>
        <p:nvSpPr>
          <p:cNvPr id="131" name="Shape 131"/>
          <p:cNvSpPr txBox="1"/>
          <p:nvPr/>
        </p:nvSpPr>
        <p:spPr>
          <a:xfrm>
            <a:off x="6256200" y="306325"/>
            <a:ext cx="2625900" cy="395700"/>
          </a:xfrm>
          <a:prstGeom prst="rect">
            <a:avLst/>
          </a:prstGeom>
          <a:noFill/>
          <a:ln>
            <a:noFill/>
          </a:ln>
        </p:spPr>
        <p:txBody>
          <a:bodyPr lIns="91425" tIns="91425" rIns="91425" bIns="91425" anchor="t" anchorCtr="0">
            <a:noAutofit/>
          </a:bodyPr>
          <a:lstStyle/>
          <a:p>
            <a:pPr lvl="0" rtl="0">
              <a:spcBef>
                <a:spcPts val="0"/>
              </a:spcBef>
              <a:buNone/>
            </a:pPr>
            <a:r>
              <a:rPr lang="en-US" b="1"/>
              <a:t>Skills - We Do/Independent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35"/>
        <p:cNvGrpSpPr/>
        <p:nvPr/>
      </p:nvGrpSpPr>
      <p:grpSpPr>
        <a:xfrm>
          <a:off x="0" y="0"/>
          <a:ext cx="0" cy="0"/>
          <a:chOff x="0" y="0"/>
          <a:chExt cx="0" cy="0"/>
        </a:xfrm>
      </p:grpSpPr>
      <p:sp>
        <p:nvSpPr>
          <p:cNvPr id="136" name="Shape 136"/>
          <p:cNvSpPr txBox="1">
            <a:spLocks noGrp="1"/>
          </p:cNvSpPr>
          <p:nvPr>
            <p:ph type="title"/>
          </p:nvPr>
        </p:nvSpPr>
        <p:spPr>
          <a:xfrm>
            <a:off x="261900" y="527750"/>
            <a:ext cx="8620200" cy="2482800"/>
          </a:xfrm>
          <a:prstGeom prst="rect">
            <a:avLst/>
          </a:prstGeom>
          <a:noFill/>
          <a:ln>
            <a:noFill/>
          </a:ln>
        </p:spPr>
        <p:txBody>
          <a:bodyPr lIns="91425" tIns="45700" rIns="91425" bIns="45700" anchor="t" anchorCtr="0">
            <a:noAutofit/>
          </a:bodyPr>
          <a:lstStyle/>
          <a:p>
            <a:pPr marR="0" lvl="0" algn="l" rtl="0">
              <a:lnSpc>
                <a:spcPct val="100000"/>
              </a:lnSpc>
              <a:spcBef>
                <a:spcPts val="0"/>
              </a:spcBef>
              <a:spcAft>
                <a:spcPts val="0"/>
              </a:spcAft>
              <a:buNone/>
            </a:pPr>
            <a:r>
              <a:rPr lang="en-US" sz="2400" b="1">
                <a:latin typeface="Arial"/>
                <a:ea typeface="Arial"/>
                <a:cs typeface="Arial"/>
                <a:sym typeface="Arial"/>
              </a:rPr>
              <a:t>Pasos:</a:t>
            </a:r>
          </a:p>
          <a:p>
            <a:pPr marL="457200" marR="0" lvl="0" indent="-381000" algn="l" rtl="0">
              <a:lnSpc>
                <a:spcPct val="100000"/>
              </a:lnSpc>
              <a:spcBef>
                <a:spcPts val="0"/>
              </a:spcBef>
              <a:spcAft>
                <a:spcPts val="0"/>
              </a:spcAft>
              <a:buSzPct val="100000"/>
              <a:buFont typeface="Arial"/>
              <a:buAutoNum type="arabicPeriod"/>
            </a:pPr>
            <a:r>
              <a:rPr lang="en-US" sz="2400" b="1">
                <a:latin typeface="Arial"/>
                <a:ea typeface="Arial"/>
                <a:cs typeface="Arial"/>
                <a:sym typeface="Arial"/>
              </a:rPr>
              <a:t>Lee el texto.</a:t>
            </a:r>
          </a:p>
          <a:p>
            <a:pPr marL="457200" marR="0" lvl="0" indent="-381000" algn="l" rtl="0">
              <a:lnSpc>
                <a:spcPct val="100000"/>
              </a:lnSpc>
              <a:spcBef>
                <a:spcPts val="0"/>
              </a:spcBef>
              <a:spcAft>
                <a:spcPts val="0"/>
              </a:spcAft>
              <a:buSzPct val="100000"/>
              <a:buFont typeface="Arial"/>
              <a:buAutoNum type="arabicPeriod"/>
            </a:pPr>
            <a:r>
              <a:rPr lang="en-US" sz="2400" b="1">
                <a:latin typeface="Arial"/>
                <a:ea typeface="Arial"/>
                <a:cs typeface="Arial"/>
                <a:sym typeface="Arial"/>
              </a:rPr>
              <a:t>Enumere los hechos claves sobre cada plan en el organizador gráfico.</a:t>
            </a:r>
          </a:p>
          <a:p>
            <a:pPr marL="457200" marR="0" lvl="0" indent="-381000" algn="l" rtl="0">
              <a:lnSpc>
                <a:spcPct val="100000"/>
              </a:lnSpc>
              <a:spcBef>
                <a:spcPts val="0"/>
              </a:spcBef>
              <a:spcAft>
                <a:spcPts val="0"/>
              </a:spcAft>
              <a:buSzPct val="100000"/>
              <a:buFont typeface="Arial"/>
              <a:buAutoNum type="arabicPeriod"/>
            </a:pPr>
            <a:r>
              <a:rPr lang="en-US" sz="2400" b="1">
                <a:latin typeface="Arial"/>
                <a:ea typeface="Arial"/>
                <a:cs typeface="Arial"/>
                <a:sym typeface="Arial"/>
              </a:rPr>
              <a:t>Resaltar las similitudes entre los planes.</a:t>
            </a:r>
          </a:p>
        </p:txBody>
      </p:sp>
      <p:sp>
        <p:nvSpPr>
          <p:cNvPr id="137" name="Shape 137"/>
          <p:cNvSpPr txBox="1"/>
          <p:nvPr/>
        </p:nvSpPr>
        <p:spPr>
          <a:xfrm>
            <a:off x="6424100" y="441000"/>
            <a:ext cx="2371200" cy="520800"/>
          </a:xfrm>
          <a:prstGeom prst="rect">
            <a:avLst/>
          </a:prstGeom>
          <a:noFill/>
          <a:ln>
            <a:noFill/>
          </a:ln>
        </p:spPr>
        <p:txBody>
          <a:bodyPr lIns="91425" tIns="91425" rIns="91425" bIns="91425" anchor="t" anchorCtr="0">
            <a:noAutofit/>
          </a:bodyPr>
          <a:lstStyle/>
          <a:p>
            <a:pPr lvl="0" rtl="0">
              <a:spcBef>
                <a:spcPts val="0"/>
              </a:spcBef>
              <a:buNone/>
            </a:pPr>
            <a:r>
              <a:rPr lang="en-US" sz="2400" b="1"/>
              <a:t>Skills</a:t>
            </a:r>
          </a:p>
        </p:txBody>
      </p:sp>
      <p:graphicFrame>
        <p:nvGraphicFramePr>
          <p:cNvPr id="138" name="Shape 138"/>
          <p:cNvGraphicFramePr/>
          <p:nvPr/>
        </p:nvGraphicFramePr>
        <p:xfrm>
          <a:off x="375225" y="3184175"/>
          <a:ext cx="8393550" cy="3115325"/>
        </p:xfrm>
        <a:graphic>
          <a:graphicData uri="http://schemas.openxmlformats.org/drawingml/2006/table">
            <a:tbl>
              <a:tblPr>
                <a:noFill/>
                <a:tableStyleId>{4CF8B992-41ED-4DA0-B6E1-531B0647B5AE}</a:tableStyleId>
              </a:tblPr>
              <a:tblGrid>
                <a:gridCol w="2797850"/>
                <a:gridCol w="2797850"/>
                <a:gridCol w="2797850"/>
              </a:tblGrid>
              <a:tr h="473875">
                <a:tc>
                  <a:txBody>
                    <a:bodyPr/>
                    <a:lstStyle/>
                    <a:p>
                      <a:pPr lvl="0" algn="ctr" rtl="0">
                        <a:spcBef>
                          <a:spcPts val="0"/>
                        </a:spcBef>
                        <a:buNone/>
                      </a:pPr>
                      <a:r>
                        <a:rPr lang="en-US" sz="1800" b="1"/>
                        <a:t>Posición Norte</a:t>
                      </a:r>
                    </a:p>
                  </a:txBody>
                  <a:tcPr marL="91425" marR="91425" marT="91425" marB="91425">
                    <a:lnL w="19050" cap="flat" cmpd="sng">
                      <a:solidFill>
                        <a:srgbClr val="000000"/>
                      </a:solidFill>
                      <a:prstDash val="solid"/>
                      <a:round/>
                      <a:headEnd type="none" w="med" len="med"/>
                      <a:tailEnd type="none" w="med" len="med"/>
                    </a:lnL>
                    <a:lnR w="19050" cap="flat" cmpd="sng">
                      <a:solidFill>
                        <a:srgbClr val="000000"/>
                      </a:solidFill>
                      <a:prstDash val="solid"/>
                      <a:round/>
                      <a:headEnd type="none" w="med" len="med"/>
                      <a:tailEnd type="none" w="med" len="med"/>
                    </a:lnR>
                    <a:lnT w="19050" cap="flat" cmpd="sng">
                      <a:solidFill>
                        <a:srgbClr val="000000"/>
                      </a:solidFill>
                      <a:prstDash val="solid"/>
                      <a:round/>
                      <a:headEnd type="none" w="med" len="med"/>
                      <a:tailEnd type="none" w="med" len="med"/>
                    </a:lnT>
                    <a:lnB w="19050" cap="flat" cmpd="sng">
                      <a:solidFill>
                        <a:srgbClr val="000000"/>
                      </a:solidFill>
                      <a:prstDash val="solid"/>
                      <a:round/>
                      <a:headEnd type="none" w="med" len="med"/>
                      <a:tailEnd type="none" w="med" len="med"/>
                    </a:lnB>
                  </a:tcPr>
                </a:tc>
                <a:tc>
                  <a:txBody>
                    <a:bodyPr/>
                    <a:lstStyle/>
                    <a:p>
                      <a:pPr lvl="0" algn="ctr" rtl="0">
                        <a:spcBef>
                          <a:spcPts val="0"/>
                        </a:spcBef>
                        <a:buNone/>
                      </a:pPr>
                      <a:r>
                        <a:rPr lang="en-US" sz="1800" b="1"/>
                        <a:t>3/5ths  Compromiso</a:t>
                      </a:r>
                    </a:p>
                  </a:txBody>
                  <a:tcPr marL="91425" marR="91425" marT="91425" marB="91425">
                    <a:lnL w="19050" cap="flat" cmpd="sng">
                      <a:solidFill>
                        <a:srgbClr val="000000"/>
                      </a:solidFill>
                      <a:prstDash val="solid"/>
                      <a:round/>
                      <a:headEnd type="none" w="med" len="med"/>
                      <a:tailEnd type="none" w="med" len="med"/>
                    </a:lnL>
                    <a:lnR w="19050" cap="flat" cmpd="sng">
                      <a:solidFill>
                        <a:srgbClr val="000000"/>
                      </a:solidFill>
                      <a:prstDash val="solid"/>
                      <a:round/>
                      <a:headEnd type="none" w="med" len="med"/>
                      <a:tailEnd type="none" w="med" len="med"/>
                    </a:lnR>
                    <a:lnT w="19050" cap="flat" cmpd="sng">
                      <a:solidFill>
                        <a:srgbClr val="000000"/>
                      </a:solidFill>
                      <a:prstDash val="solid"/>
                      <a:round/>
                      <a:headEnd type="none" w="med" len="med"/>
                      <a:tailEnd type="none" w="med" len="med"/>
                    </a:lnT>
                    <a:lnB w="19050" cap="flat" cmpd="sng">
                      <a:solidFill>
                        <a:srgbClr val="000000"/>
                      </a:solidFill>
                      <a:prstDash val="solid"/>
                      <a:round/>
                      <a:headEnd type="none" w="med" len="med"/>
                      <a:tailEnd type="none" w="med" len="med"/>
                    </a:lnB>
                  </a:tcPr>
                </a:tc>
                <a:tc>
                  <a:txBody>
                    <a:bodyPr/>
                    <a:lstStyle/>
                    <a:p>
                      <a:pPr lvl="0" algn="ctr" rtl="0">
                        <a:spcBef>
                          <a:spcPts val="0"/>
                        </a:spcBef>
                        <a:buNone/>
                      </a:pPr>
                      <a:r>
                        <a:rPr lang="en-US" sz="1800" b="1"/>
                        <a:t>Posición Sur</a:t>
                      </a:r>
                    </a:p>
                  </a:txBody>
                  <a:tcPr marL="91425" marR="91425" marT="91425" marB="91425">
                    <a:lnL w="19050" cap="flat" cmpd="sng">
                      <a:solidFill>
                        <a:srgbClr val="000000"/>
                      </a:solidFill>
                      <a:prstDash val="solid"/>
                      <a:round/>
                      <a:headEnd type="none" w="med" len="med"/>
                      <a:tailEnd type="none" w="med" len="med"/>
                    </a:lnL>
                    <a:lnR w="19050" cap="flat" cmpd="sng">
                      <a:solidFill>
                        <a:srgbClr val="000000"/>
                      </a:solidFill>
                      <a:prstDash val="solid"/>
                      <a:round/>
                      <a:headEnd type="none" w="med" len="med"/>
                      <a:tailEnd type="none" w="med" len="med"/>
                    </a:lnR>
                    <a:lnT w="19050" cap="flat" cmpd="sng">
                      <a:solidFill>
                        <a:srgbClr val="000000"/>
                      </a:solidFill>
                      <a:prstDash val="solid"/>
                      <a:round/>
                      <a:headEnd type="none" w="med" len="med"/>
                      <a:tailEnd type="none" w="med" len="med"/>
                    </a:lnT>
                    <a:lnB w="19050" cap="flat" cmpd="sng">
                      <a:solidFill>
                        <a:srgbClr val="000000"/>
                      </a:solidFill>
                      <a:prstDash val="solid"/>
                      <a:round/>
                      <a:headEnd type="none" w="med" len="med"/>
                      <a:tailEnd type="none" w="med" len="med"/>
                    </a:lnB>
                  </a:tcPr>
                </a:tc>
              </a:tr>
              <a:tr h="1929950">
                <a:tc>
                  <a:txBody>
                    <a:bodyPr/>
                    <a:lstStyle/>
                    <a:p>
                      <a:pPr lvl="0" rtl="0">
                        <a:spcBef>
                          <a:spcPts val="0"/>
                        </a:spcBef>
                        <a:buNone/>
                      </a:pPr>
                      <a:endParaRPr/>
                    </a:p>
                    <a:p>
                      <a:pPr lvl="0" rtl="0">
                        <a:spcBef>
                          <a:spcPts val="0"/>
                        </a:spcBef>
                        <a:buNone/>
                      </a:pPr>
                      <a:endParaRPr b="1"/>
                    </a:p>
                  </a:txBody>
                  <a:tcPr marL="91425" marR="91425" marT="91425" marB="91425">
                    <a:lnL w="19050" cap="flat" cmpd="sng">
                      <a:solidFill>
                        <a:srgbClr val="000000"/>
                      </a:solidFill>
                      <a:prstDash val="solid"/>
                      <a:round/>
                      <a:headEnd type="none" w="med" len="med"/>
                      <a:tailEnd type="none" w="med" len="med"/>
                    </a:lnL>
                    <a:lnR w="19050" cap="flat" cmpd="sng">
                      <a:solidFill>
                        <a:srgbClr val="000000"/>
                      </a:solidFill>
                      <a:prstDash val="solid"/>
                      <a:round/>
                      <a:headEnd type="none" w="med" len="med"/>
                      <a:tailEnd type="none" w="med" len="med"/>
                    </a:lnR>
                    <a:lnT w="19050" cap="flat" cmpd="sng">
                      <a:solidFill>
                        <a:srgbClr val="000000"/>
                      </a:solidFill>
                      <a:prstDash val="solid"/>
                      <a:round/>
                      <a:headEnd type="none" w="med" len="med"/>
                      <a:tailEnd type="none" w="med" len="med"/>
                    </a:lnT>
                    <a:lnB w="19050" cap="flat" cmpd="sng">
                      <a:solidFill>
                        <a:srgbClr val="000000"/>
                      </a:solidFill>
                      <a:prstDash val="solid"/>
                      <a:round/>
                      <a:headEnd type="none" w="med" len="med"/>
                      <a:tailEnd type="none" w="med" len="med"/>
                    </a:lnB>
                  </a:tcPr>
                </a:tc>
                <a:tc>
                  <a:txBody>
                    <a:bodyPr/>
                    <a:lstStyle/>
                    <a:p>
                      <a:pPr lvl="0" rtl="0">
                        <a:spcBef>
                          <a:spcPts val="0"/>
                        </a:spcBef>
                        <a:buClr>
                          <a:schemeClr val="dk1"/>
                        </a:buClr>
                        <a:buSzPct val="78571"/>
                        <a:buFont typeface="Arial"/>
                        <a:buNone/>
                      </a:pPr>
                      <a:endParaRPr/>
                    </a:p>
                    <a:p>
                      <a:pPr lvl="0" rtl="0">
                        <a:spcBef>
                          <a:spcPts val="0"/>
                        </a:spcBef>
                        <a:buNone/>
                      </a:pPr>
                      <a:endParaRPr b="1"/>
                    </a:p>
                  </a:txBody>
                  <a:tcPr marL="91425" marR="91425" marT="91425" marB="91425">
                    <a:lnL w="19050" cap="flat" cmpd="sng">
                      <a:solidFill>
                        <a:srgbClr val="000000"/>
                      </a:solidFill>
                      <a:prstDash val="solid"/>
                      <a:round/>
                      <a:headEnd type="none" w="med" len="med"/>
                      <a:tailEnd type="none" w="med" len="med"/>
                    </a:lnL>
                    <a:lnR w="19050" cap="flat" cmpd="sng">
                      <a:solidFill>
                        <a:srgbClr val="000000"/>
                      </a:solidFill>
                      <a:prstDash val="solid"/>
                      <a:round/>
                      <a:headEnd type="none" w="med" len="med"/>
                      <a:tailEnd type="none" w="med" len="med"/>
                    </a:lnR>
                    <a:lnT w="19050" cap="flat" cmpd="sng">
                      <a:solidFill>
                        <a:srgbClr val="000000"/>
                      </a:solidFill>
                      <a:prstDash val="solid"/>
                      <a:round/>
                      <a:headEnd type="none" w="med" len="med"/>
                      <a:tailEnd type="none" w="med" len="med"/>
                    </a:lnT>
                    <a:lnB w="19050" cap="flat" cmpd="sng">
                      <a:solidFill>
                        <a:srgbClr val="000000"/>
                      </a:solidFill>
                      <a:prstDash val="solid"/>
                      <a:round/>
                      <a:headEnd type="none" w="med" len="med"/>
                      <a:tailEnd type="none" w="med" len="med"/>
                    </a:lnB>
                  </a:tcPr>
                </a:tc>
                <a:tc>
                  <a:txBody>
                    <a:bodyPr/>
                    <a:lstStyle/>
                    <a:p>
                      <a:pPr lvl="0" rtl="0">
                        <a:spcBef>
                          <a:spcPts val="0"/>
                        </a:spcBef>
                        <a:buNone/>
                      </a:pPr>
                      <a:endParaRPr/>
                    </a:p>
                    <a:p>
                      <a:pPr lvl="0" rtl="0">
                        <a:spcBef>
                          <a:spcPts val="0"/>
                        </a:spcBef>
                        <a:buNone/>
                      </a:pPr>
                      <a:endParaRPr b="1"/>
                    </a:p>
                  </a:txBody>
                  <a:tcPr marL="91425" marR="91425" marT="91425" marB="91425">
                    <a:lnL w="19050" cap="flat" cmpd="sng">
                      <a:solidFill>
                        <a:srgbClr val="000000"/>
                      </a:solidFill>
                      <a:prstDash val="solid"/>
                      <a:round/>
                      <a:headEnd type="none" w="med" len="med"/>
                      <a:tailEnd type="none" w="med" len="med"/>
                    </a:lnL>
                    <a:lnR w="19050" cap="flat" cmpd="sng">
                      <a:solidFill>
                        <a:srgbClr val="000000"/>
                      </a:solidFill>
                      <a:prstDash val="solid"/>
                      <a:round/>
                      <a:headEnd type="none" w="med" len="med"/>
                      <a:tailEnd type="none" w="med" len="med"/>
                    </a:lnR>
                    <a:lnT w="19050" cap="flat" cmpd="sng">
                      <a:solidFill>
                        <a:srgbClr val="000000"/>
                      </a:solidFill>
                      <a:prstDash val="solid"/>
                      <a:round/>
                      <a:headEnd type="none" w="med" len="med"/>
                      <a:tailEnd type="none" w="med" len="med"/>
                    </a:lnT>
                    <a:lnB w="19050" cap="flat" cmpd="sng">
                      <a:solidFill>
                        <a:srgbClr val="000000"/>
                      </a:solidFill>
                      <a:prstDash val="solid"/>
                      <a:round/>
                      <a:headEnd type="none" w="med" len="med"/>
                      <a:tailEnd type="none" w="med" len="med"/>
                    </a:lnB>
                  </a:tcPr>
                </a:tc>
              </a:tr>
              <a:tr h="711500">
                <a:tc>
                  <a:txBody>
                    <a:bodyPr/>
                    <a:lstStyle/>
                    <a:p>
                      <a:pPr lvl="0" algn="ctr" rtl="0">
                        <a:spcBef>
                          <a:spcPts val="0"/>
                        </a:spcBef>
                        <a:buNone/>
                      </a:pPr>
                      <a:endParaRPr sz="1800" b="1"/>
                    </a:p>
                  </a:txBody>
                  <a:tcPr marL="91425" marR="91425" marT="91425" marB="91425" anchor="ctr">
                    <a:lnL w="19050" cap="flat" cmpd="sng">
                      <a:solidFill>
                        <a:srgbClr val="000000"/>
                      </a:solidFill>
                      <a:prstDash val="solid"/>
                      <a:round/>
                      <a:headEnd type="none" w="med" len="med"/>
                      <a:tailEnd type="none" w="med" len="med"/>
                    </a:lnL>
                    <a:lnR w="19050" cap="flat" cmpd="sng">
                      <a:solidFill>
                        <a:srgbClr val="000000"/>
                      </a:solidFill>
                      <a:prstDash val="solid"/>
                      <a:round/>
                      <a:headEnd type="none" w="med" len="med"/>
                      <a:tailEnd type="none" w="med" len="med"/>
                    </a:lnR>
                    <a:lnT w="19050" cap="flat" cmpd="sng">
                      <a:solidFill>
                        <a:srgbClr val="000000"/>
                      </a:solidFill>
                      <a:prstDash val="solid"/>
                      <a:round/>
                      <a:headEnd type="none" w="med" len="med"/>
                      <a:tailEnd type="none" w="med" len="med"/>
                    </a:lnT>
                    <a:lnB w="19050" cap="flat" cmpd="sng">
                      <a:solidFill>
                        <a:srgbClr val="000000"/>
                      </a:solidFill>
                      <a:prstDash val="solid"/>
                      <a:round/>
                      <a:headEnd type="none" w="med" len="med"/>
                      <a:tailEnd type="none" w="med" len="med"/>
                    </a:lnB>
                  </a:tcPr>
                </a:tc>
                <a:tc>
                  <a:txBody>
                    <a:bodyPr/>
                    <a:lstStyle/>
                    <a:p>
                      <a:pPr lvl="0" algn="ctr" rtl="0">
                        <a:spcBef>
                          <a:spcPts val="0"/>
                        </a:spcBef>
                        <a:buNone/>
                      </a:pPr>
                      <a:r>
                        <a:rPr lang="en-US" sz="1800" b="1"/>
                        <a:t>Roger Sherman</a:t>
                      </a:r>
                    </a:p>
                  </a:txBody>
                  <a:tcPr marL="91425" marR="91425" marT="91425" marB="91425" anchor="ctr">
                    <a:lnL w="19050" cap="flat" cmpd="sng">
                      <a:solidFill>
                        <a:srgbClr val="000000"/>
                      </a:solidFill>
                      <a:prstDash val="solid"/>
                      <a:round/>
                      <a:headEnd type="none" w="med" len="med"/>
                      <a:tailEnd type="none" w="med" len="med"/>
                    </a:lnL>
                    <a:lnR w="19050" cap="flat" cmpd="sng">
                      <a:solidFill>
                        <a:srgbClr val="000000"/>
                      </a:solidFill>
                      <a:prstDash val="solid"/>
                      <a:round/>
                      <a:headEnd type="none" w="med" len="med"/>
                      <a:tailEnd type="none" w="med" len="med"/>
                    </a:lnR>
                    <a:lnT w="19050" cap="flat" cmpd="sng">
                      <a:solidFill>
                        <a:srgbClr val="000000"/>
                      </a:solidFill>
                      <a:prstDash val="solid"/>
                      <a:round/>
                      <a:headEnd type="none" w="med" len="med"/>
                      <a:tailEnd type="none" w="med" len="med"/>
                    </a:lnT>
                    <a:lnB w="19050" cap="flat" cmpd="sng">
                      <a:solidFill>
                        <a:srgbClr val="000000"/>
                      </a:solidFill>
                      <a:prstDash val="solid"/>
                      <a:round/>
                      <a:headEnd type="none" w="med" len="med"/>
                      <a:tailEnd type="none" w="med" len="med"/>
                    </a:lnB>
                  </a:tcPr>
                </a:tc>
                <a:tc>
                  <a:txBody>
                    <a:bodyPr/>
                    <a:lstStyle/>
                    <a:p>
                      <a:pPr lvl="0" algn="ctr" rtl="0">
                        <a:spcBef>
                          <a:spcPts val="0"/>
                        </a:spcBef>
                        <a:buNone/>
                      </a:pPr>
                      <a:endParaRPr sz="1800" b="1"/>
                    </a:p>
                  </a:txBody>
                  <a:tcPr marL="91425" marR="91425" marT="91425" marB="91425" anchor="ctr">
                    <a:lnL w="19050" cap="flat" cmpd="sng">
                      <a:solidFill>
                        <a:srgbClr val="000000"/>
                      </a:solidFill>
                      <a:prstDash val="solid"/>
                      <a:round/>
                      <a:headEnd type="none" w="med" len="med"/>
                      <a:tailEnd type="none" w="med" len="med"/>
                    </a:lnL>
                    <a:lnR w="19050" cap="flat" cmpd="sng">
                      <a:solidFill>
                        <a:srgbClr val="000000"/>
                      </a:solidFill>
                      <a:prstDash val="solid"/>
                      <a:round/>
                      <a:headEnd type="none" w="med" len="med"/>
                      <a:tailEnd type="none" w="med" len="med"/>
                    </a:lnR>
                    <a:lnT w="19050" cap="flat" cmpd="sng">
                      <a:solidFill>
                        <a:srgbClr val="000000"/>
                      </a:solidFill>
                      <a:prstDash val="solid"/>
                      <a:round/>
                      <a:headEnd type="none" w="med" len="med"/>
                      <a:tailEnd type="none" w="med" len="med"/>
                    </a:lnT>
                    <a:lnB w="19050" cap="flat" cmpd="sng">
                      <a:solidFill>
                        <a:srgbClr val="000000"/>
                      </a:solidFill>
                      <a:prstDash val="solid"/>
                      <a:round/>
                      <a:headEnd type="none" w="med" len="med"/>
                      <a:tailEnd type="none" w="med" len="med"/>
                    </a:lnB>
                  </a:tcPr>
                </a:tc>
              </a:tr>
            </a:tbl>
          </a:graphicData>
        </a:graphic>
      </p:graphicFrame>
      <p:sp>
        <p:nvSpPr>
          <p:cNvPr id="139" name="Shape 139"/>
          <p:cNvSpPr txBox="1"/>
          <p:nvPr/>
        </p:nvSpPr>
        <p:spPr>
          <a:xfrm>
            <a:off x="6052750" y="3670375"/>
            <a:ext cx="2418600" cy="1629900"/>
          </a:xfrm>
          <a:prstGeom prst="rect">
            <a:avLst/>
          </a:prstGeom>
          <a:noFill/>
          <a:ln>
            <a:noFill/>
          </a:ln>
        </p:spPr>
        <p:txBody>
          <a:bodyPr lIns="91425" tIns="91425" rIns="91425" bIns="91425" anchor="t" anchorCtr="0">
            <a:noAutofit/>
          </a:bodyPr>
          <a:lstStyle/>
          <a:p>
            <a:pPr lvl="0" rtl="0">
              <a:spcBef>
                <a:spcPts val="0"/>
              </a:spcBef>
              <a:buClr>
                <a:schemeClr val="dk1"/>
              </a:buClr>
              <a:buSzPct val="57894"/>
              <a:buFont typeface="Arial"/>
              <a:buNone/>
            </a:pPr>
            <a:r>
              <a:rPr lang="en-US" sz="1900" b="1">
                <a:solidFill>
                  <a:schemeClr val="dk1"/>
                </a:solidFill>
                <a:latin typeface="Times New Roman"/>
                <a:ea typeface="Times New Roman"/>
                <a:cs typeface="Times New Roman"/>
                <a:sym typeface="Times New Roman"/>
              </a:rPr>
              <a:t>La Constitución no abolió la esclavitud ni interfirió en la trata de esclavos</a:t>
            </a:r>
          </a:p>
        </p:txBody>
      </p:sp>
      <p:sp>
        <p:nvSpPr>
          <p:cNvPr id="140" name="Shape 140"/>
          <p:cNvSpPr txBox="1"/>
          <p:nvPr/>
        </p:nvSpPr>
        <p:spPr>
          <a:xfrm>
            <a:off x="483750" y="3773925"/>
            <a:ext cx="2501400" cy="1629900"/>
          </a:xfrm>
          <a:prstGeom prst="rect">
            <a:avLst/>
          </a:prstGeom>
          <a:noFill/>
          <a:ln>
            <a:noFill/>
          </a:ln>
        </p:spPr>
        <p:txBody>
          <a:bodyPr lIns="91425" tIns="91425" rIns="91425" bIns="91425" anchor="t" anchorCtr="0">
            <a:noAutofit/>
          </a:bodyPr>
          <a:lstStyle/>
          <a:p>
            <a:pPr lvl="0" rtl="0">
              <a:spcBef>
                <a:spcPts val="0"/>
              </a:spcBef>
              <a:buClr>
                <a:schemeClr val="dk1"/>
              </a:buClr>
              <a:buSzPct val="57894"/>
              <a:buFont typeface="Arial"/>
              <a:buNone/>
            </a:pPr>
            <a:r>
              <a:rPr lang="en-US" sz="1900" b="1">
                <a:solidFill>
                  <a:schemeClr val="dk1"/>
                </a:solidFill>
                <a:latin typeface="Times New Roman"/>
                <a:ea typeface="Times New Roman"/>
                <a:cs typeface="Times New Roman"/>
                <a:sym typeface="Times New Roman"/>
              </a:rPr>
              <a:t>Quería algunos límites en el tráfico de esclavos</a:t>
            </a:r>
          </a:p>
        </p:txBody>
      </p:sp>
      <p:sp>
        <p:nvSpPr>
          <p:cNvPr id="141" name="Shape 141"/>
          <p:cNvSpPr txBox="1"/>
          <p:nvPr/>
        </p:nvSpPr>
        <p:spPr>
          <a:xfrm>
            <a:off x="3303650" y="3773925"/>
            <a:ext cx="2501400" cy="1806900"/>
          </a:xfrm>
          <a:prstGeom prst="rect">
            <a:avLst/>
          </a:prstGeom>
          <a:noFill/>
          <a:ln>
            <a:noFill/>
          </a:ln>
        </p:spPr>
        <p:txBody>
          <a:bodyPr lIns="91425" tIns="91425" rIns="91425" bIns="91425" anchor="t" anchorCtr="0">
            <a:noAutofit/>
          </a:bodyPr>
          <a:lstStyle/>
          <a:p>
            <a:pPr lvl="0" rtl="0">
              <a:spcBef>
                <a:spcPts val="0"/>
              </a:spcBef>
              <a:buClr>
                <a:schemeClr val="dk1"/>
              </a:buClr>
              <a:buSzPct val="57894"/>
              <a:buFont typeface="Arial"/>
              <a:buNone/>
            </a:pPr>
            <a:r>
              <a:rPr lang="en-US" sz="1900" b="1">
                <a:solidFill>
                  <a:schemeClr val="dk1"/>
                </a:solidFill>
                <a:latin typeface="Times New Roman"/>
                <a:ea typeface="Times New Roman"/>
                <a:cs typeface="Times New Roman"/>
                <a:sym typeface="Times New Roman"/>
              </a:rPr>
              <a:t>No hacer ninguna ley relacionada con la esclavitud o la trata de esclavos durante los próximos veinte años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9">
                                            <p:txEl>
                                              <p:pRg st="0" end="0"/>
                                            </p:txEl>
                                          </p:spTgt>
                                        </p:tgtEl>
                                        <p:attrNameLst>
                                          <p:attrName>style.visibility</p:attrName>
                                        </p:attrNameLst>
                                      </p:cBhvr>
                                      <p:to>
                                        <p:strVal val="visible"/>
                                      </p:to>
                                    </p:set>
                                    <p:animEffect transition="in" filter="fade">
                                      <p:cBhvr>
                                        <p:cTn id="7" dur="1000"/>
                                        <p:tgtEl>
                                          <p:spTgt spid="13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46"/>
        <p:cNvGrpSpPr/>
        <p:nvPr/>
      </p:nvGrpSpPr>
      <p:grpSpPr>
        <a:xfrm>
          <a:off x="0" y="0"/>
          <a:ext cx="0" cy="0"/>
          <a:chOff x="0" y="0"/>
          <a:chExt cx="0" cy="0"/>
        </a:xfrm>
      </p:grpSpPr>
      <p:sp>
        <p:nvSpPr>
          <p:cNvPr id="147" name="Shape 147"/>
          <p:cNvSpPr txBox="1">
            <a:spLocks noGrp="1"/>
          </p:cNvSpPr>
          <p:nvPr>
            <p:ph type="title"/>
          </p:nvPr>
        </p:nvSpPr>
        <p:spPr>
          <a:xfrm>
            <a:off x="609600" y="49196"/>
            <a:ext cx="8229600" cy="1246200"/>
          </a:xfrm>
          <a:prstGeom prst="rect">
            <a:avLst/>
          </a:prstGeom>
          <a:noFill/>
          <a:ln>
            <a:noFill/>
          </a:ln>
        </p:spPr>
        <p:txBody>
          <a:bodyPr lIns="91425" tIns="45700" rIns="91425" bIns="45700" anchor="b" anchorCtr="0">
            <a:noAutofit/>
          </a:bodyPr>
          <a:lstStyle/>
          <a:p>
            <a:pPr marL="0" marR="0" lvl="0" indent="0" algn="l" rtl="0">
              <a:lnSpc>
                <a:spcPct val="100000"/>
              </a:lnSpc>
              <a:spcBef>
                <a:spcPts val="0"/>
              </a:spcBef>
              <a:spcAft>
                <a:spcPts val="0"/>
              </a:spcAft>
              <a:buClr>
                <a:srgbClr val="262626"/>
              </a:buClr>
              <a:buSzPct val="25000"/>
              <a:buFont typeface="Impact"/>
              <a:buNone/>
            </a:pPr>
            <a:r>
              <a:rPr lang="en-US" sz="3600" b="1"/>
              <a:t>El Compromiso del Comercio de Esclavos</a:t>
            </a:r>
          </a:p>
        </p:txBody>
      </p:sp>
      <p:sp>
        <p:nvSpPr>
          <p:cNvPr id="148" name="Shape 148"/>
          <p:cNvSpPr txBox="1"/>
          <p:nvPr/>
        </p:nvSpPr>
        <p:spPr>
          <a:xfrm>
            <a:off x="609600" y="1295400"/>
            <a:ext cx="7772400" cy="708024"/>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chemeClr val="dk1"/>
              </a:buClr>
              <a:buSzPct val="25000"/>
              <a:buFont typeface="Times New Roman"/>
              <a:buNone/>
            </a:pPr>
            <a:r>
              <a:rPr lang="en-US" sz="2000" b="1">
                <a:solidFill>
                  <a:schemeClr val="dk1"/>
                </a:solidFill>
                <a:latin typeface="Times New Roman"/>
                <a:ea typeface="Times New Roman"/>
                <a:cs typeface="Times New Roman"/>
                <a:sym typeface="Times New Roman"/>
              </a:rPr>
              <a:t>El Norte se preocupó de que el Sur pudiera controlar el Congreso simplemente importando más esclavos</a:t>
            </a:r>
          </a:p>
        </p:txBody>
      </p:sp>
      <p:sp>
        <p:nvSpPr>
          <p:cNvPr id="149" name="Shape 149"/>
          <p:cNvSpPr txBox="1"/>
          <p:nvPr/>
        </p:nvSpPr>
        <p:spPr>
          <a:xfrm>
            <a:off x="609600" y="2286000"/>
            <a:ext cx="7239000" cy="400049"/>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chemeClr val="dk1"/>
              </a:buClr>
              <a:buSzPct val="25000"/>
              <a:buFont typeface="Times New Roman"/>
              <a:buNone/>
            </a:pPr>
            <a:r>
              <a:rPr lang="en-US" sz="2000" b="1">
                <a:solidFill>
                  <a:schemeClr val="dk1"/>
                </a:solidFill>
                <a:latin typeface="Times New Roman"/>
                <a:ea typeface="Times New Roman"/>
                <a:cs typeface="Times New Roman"/>
                <a:sym typeface="Times New Roman"/>
              </a:rPr>
              <a:t>Se acordó un límite a la importación de esclavos</a:t>
            </a:r>
          </a:p>
        </p:txBody>
      </p:sp>
      <p:sp>
        <p:nvSpPr>
          <p:cNvPr id="150" name="Shape 150"/>
          <p:cNvSpPr txBox="1"/>
          <p:nvPr/>
        </p:nvSpPr>
        <p:spPr>
          <a:xfrm>
            <a:off x="811212" y="3263900"/>
            <a:ext cx="7543800" cy="400049"/>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chemeClr val="dk1"/>
              </a:buClr>
              <a:buSzPct val="25000"/>
              <a:buFont typeface="Times New Roman"/>
              <a:buNone/>
            </a:pPr>
            <a:r>
              <a:rPr lang="en-US" sz="2000" b="1">
                <a:solidFill>
                  <a:schemeClr val="dk1"/>
                </a:solidFill>
                <a:latin typeface="Times New Roman"/>
                <a:ea typeface="Times New Roman"/>
                <a:cs typeface="Times New Roman"/>
                <a:sym typeface="Times New Roman"/>
              </a:rPr>
              <a:t>Los esclavos sólo podían importarse hasta 1808</a:t>
            </a:r>
          </a:p>
        </p:txBody>
      </p:sp>
      <p:sp>
        <p:nvSpPr>
          <p:cNvPr id="151" name="Shape 151"/>
          <p:cNvSpPr txBox="1"/>
          <p:nvPr/>
        </p:nvSpPr>
        <p:spPr>
          <a:xfrm>
            <a:off x="800100" y="4343400"/>
            <a:ext cx="7391399" cy="708024"/>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chemeClr val="dk1"/>
              </a:buClr>
              <a:buSzPct val="25000"/>
              <a:buFont typeface="Times New Roman"/>
              <a:buNone/>
            </a:pPr>
            <a:r>
              <a:rPr lang="en-US" sz="2000" b="1">
                <a:solidFill>
                  <a:schemeClr val="dk1"/>
                </a:solidFill>
                <a:latin typeface="Times New Roman"/>
                <a:ea typeface="Times New Roman"/>
                <a:cs typeface="Times New Roman"/>
                <a:sym typeface="Times New Roman"/>
              </a:rPr>
              <a:t>Cada esclavo importado tendría un impuesto de $ 10.00 gravado sobre la transacción</a:t>
            </a:r>
          </a:p>
        </p:txBody>
      </p:sp>
      <p:sp>
        <p:nvSpPr>
          <p:cNvPr id="152" name="Shape 152"/>
          <p:cNvSpPr txBox="1"/>
          <p:nvPr/>
        </p:nvSpPr>
        <p:spPr>
          <a:xfrm>
            <a:off x="887412" y="5226050"/>
            <a:ext cx="7391399" cy="708024"/>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chemeClr val="dk1"/>
              </a:buClr>
              <a:buSzPct val="25000"/>
              <a:buFont typeface="Times New Roman"/>
              <a:buNone/>
            </a:pPr>
            <a:r>
              <a:rPr lang="en-US" sz="2000" b="1">
                <a:solidFill>
                  <a:schemeClr val="dk1"/>
                </a:solidFill>
                <a:latin typeface="Times New Roman"/>
                <a:ea typeface="Times New Roman"/>
                <a:cs typeface="Times New Roman"/>
                <a:sym typeface="Times New Roman"/>
              </a:rPr>
              <a:t>A cambio del retraso en poner fin a la importación de esclavos, el Sur acordó dejar que el gobierno nacional regulara el comercio de esclavos.</a:t>
            </a:r>
          </a:p>
        </p:txBody>
      </p:sp>
      <p:pic>
        <p:nvPicPr>
          <p:cNvPr id="153" name="Shape 153" descr="C:\Users\Terrilyn\AppData\Local\Microsoft\Windows\Temporary Internet Files\Content.IE5\2EAZU6Y2\MC900150052[1].wmf"/>
          <p:cNvPicPr preferRelativeResize="0"/>
          <p:nvPr/>
        </p:nvPicPr>
        <p:blipFill rotWithShape="1">
          <a:blip r:embed="rId3">
            <a:alphaModFix/>
          </a:blip>
          <a:srcRect/>
          <a:stretch/>
        </p:blipFill>
        <p:spPr>
          <a:xfrm>
            <a:off x="6526212" y="2751136"/>
            <a:ext cx="1855786" cy="1425574"/>
          </a:xfrm>
          <a:prstGeom prst="rect">
            <a:avLst/>
          </a:prstGeom>
          <a:noFill/>
          <a:ln>
            <a:noFill/>
          </a:ln>
        </p:spPr>
      </p:pic>
    </p:spTree>
  </p:cSld>
  <p:clrMapOvr>
    <a:masterClrMapping/>
  </p:clrMapOvr>
  <p:transition spd="slow">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58" name="Shape 158"/>
          <p:cNvSpPr txBox="1">
            <a:spLocks noGrp="1"/>
          </p:cNvSpPr>
          <p:nvPr>
            <p:ph type="title"/>
          </p:nvPr>
        </p:nvSpPr>
        <p:spPr>
          <a:xfrm>
            <a:off x="762000" y="228600"/>
            <a:ext cx="7772400" cy="838200"/>
          </a:xfrm>
          <a:prstGeom prst="rect">
            <a:avLst/>
          </a:prstGeom>
          <a:noFill/>
          <a:ln>
            <a:noFill/>
          </a:ln>
        </p:spPr>
        <p:txBody>
          <a:bodyPr lIns="91425" tIns="45700" rIns="91425" bIns="45700" anchor="b" anchorCtr="0">
            <a:noAutofit/>
          </a:bodyPr>
          <a:lstStyle/>
          <a:p>
            <a:pPr marL="0" marR="0" lvl="0" indent="0" algn="l" rtl="0">
              <a:lnSpc>
                <a:spcPct val="100000"/>
              </a:lnSpc>
              <a:spcBef>
                <a:spcPts val="0"/>
              </a:spcBef>
              <a:spcAft>
                <a:spcPts val="0"/>
              </a:spcAft>
              <a:buClr>
                <a:srgbClr val="262626"/>
              </a:buClr>
              <a:buSzPct val="25000"/>
              <a:buFont typeface="Impact"/>
              <a:buNone/>
            </a:pPr>
            <a:r>
              <a:rPr lang="en-US" sz="4900" b="1"/>
              <a:t>El compromiso 3/5</a:t>
            </a:r>
          </a:p>
        </p:txBody>
      </p:sp>
      <p:sp>
        <p:nvSpPr>
          <p:cNvPr id="159" name="Shape 159"/>
          <p:cNvSpPr txBox="1"/>
          <p:nvPr/>
        </p:nvSpPr>
        <p:spPr>
          <a:xfrm>
            <a:off x="762000" y="1066800"/>
            <a:ext cx="7772400" cy="646112"/>
          </a:xfrm>
          <a:prstGeom prst="rect">
            <a:avLst/>
          </a:prstGeom>
          <a:noFill/>
          <a:ln>
            <a:noFill/>
          </a:ln>
        </p:spPr>
        <p:txBody>
          <a:bodyPr lIns="91425" tIns="45700" rIns="91425" bIns="45700" anchor="t" anchorCtr="0">
            <a:noAutofit/>
          </a:bodyPr>
          <a:lstStyle/>
          <a:p>
            <a:pPr marL="0" marR="0" lvl="0" indent="0" algn="l" rtl="0">
              <a:lnSpc>
                <a:spcPct val="90000"/>
              </a:lnSpc>
              <a:spcBef>
                <a:spcPts val="0"/>
              </a:spcBef>
              <a:spcAft>
                <a:spcPts val="0"/>
              </a:spcAft>
              <a:buClr>
                <a:schemeClr val="dk1"/>
              </a:buClr>
              <a:buSzPct val="25000"/>
              <a:buFont typeface="Times New Roman"/>
              <a:buNone/>
            </a:pPr>
            <a:r>
              <a:rPr lang="en-US" sz="2000" b="1">
                <a:solidFill>
                  <a:schemeClr val="dk1"/>
                </a:solidFill>
                <a:latin typeface="Times New Roman"/>
                <a:ea typeface="Times New Roman"/>
                <a:cs typeface="Times New Roman"/>
                <a:sym typeface="Times New Roman"/>
              </a:rPr>
              <a:t>Los sureños querían contar esclavos a la representación en el Congreso, pero no a los impuestos.</a:t>
            </a:r>
          </a:p>
        </p:txBody>
      </p:sp>
      <p:sp>
        <p:nvSpPr>
          <p:cNvPr id="160" name="Shape 160"/>
          <p:cNvSpPr txBox="1"/>
          <p:nvPr/>
        </p:nvSpPr>
        <p:spPr>
          <a:xfrm>
            <a:off x="762000" y="1981200"/>
            <a:ext cx="7619999" cy="646112"/>
          </a:xfrm>
          <a:prstGeom prst="rect">
            <a:avLst/>
          </a:prstGeom>
          <a:noFill/>
          <a:ln>
            <a:noFill/>
          </a:ln>
        </p:spPr>
        <p:txBody>
          <a:bodyPr lIns="91425" tIns="45700" rIns="91425" bIns="45700" anchor="t" anchorCtr="0">
            <a:noAutofit/>
          </a:bodyPr>
          <a:lstStyle/>
          <a:p>
            <a:pPr marL="0" marR="0" lvl="0" indent="0" algn="l" rtl="0">
              <a:lnSpc>
                <a:spcPct val="90000"/>
              </a:lnSpc>
              <a:spcBef>
                <a:spcPts val="0"/>
              </a:spcBef>
              <a:spcAft>
                <a:spcPts val="0"/>
              </a:spcAft>
              <a:buClr>
                <a:schemeClr val="dk1"/>
              </a:buClr>
              <a:buSzPct val="25000"/>
              <a:buFont typeface="Times New Roman"/>
              <a:buNone/>
            </a:pPr>
            <a:r>
              <a:rPr lang="en-US" sz="2000" b="1">
                <a:solidFill>
                  <a:schemeClr val="dk1"/>
                </a:solidFill>
                <a:latin typeface="Times New Roman"/>
                <a:ea typeface="Times New Roman"/>
                <a:cs typeface="Times New Roman"/>
                <a:sym typeface="Times New Roman"/>
              </a:rPr>
              <a:t>Los norteños se dieron cuenta de que esto permitiría que el sur dominara (controlara) el Congreso</a:t>
            </a:r>
          </a:p>
        </p:txBody>
      </p:sp>
      <p:sp>
        <p:nvSpPr>
          <p:cNvPr id="161" name="Shape 161"/>
          <p:cNvSpPr txBox="1"/>
          <p:nvPr/>
        </p:nvSpPr>
        <p:spPr>
          <a:xfrm>
            <a:off x="3517900" y="3124200"/>
            <a:ext cx="5333999" cy="1200150"/>
          </a:xfrm>
          <a:prstGeom prst="rect">
            <a:avLst/>
          </a:prstGeom>
          <a:noFill/>
          <a:ln>
            <a:noFill/>
          </a:ln>
        </p:spPr>
        <p:txBody>
          <a:bodyPr lIns="91425" tIns="45700" rIns="91425" bIns="45700" anchor="t" anchorCtr="0">
            <a:noAutofit/>
          </a:bodyPr>
          <a:lstStyle/>
          <a:p>
            <a:pPr marL="0" marR="0" lvl="0" indent="0" algn="l" rtl="0">
              <a:lnSpc>
                <a:spcPct val="90000"/>
              </a:lnSpc>
              <a:spcBef>
                <a:spcPts val="0"/>
              </a:spcBef>
              <a:spcAft>
                <a:spcPts val="0"/>
              </a:spcAft>
              <a:buClr>
                <a:schemeClr val="dk1"/>
              </a:buClr>
              <a:buSzPct val="25000"/>
              <a:buFont typeface="Times New Roman"/>
              <a:buNone/>
            </a:pPr>
            <a:r>
              <a:rPr lang="en-US" sz="2000" b="1">
                <a:solidFill>
                  <a:schemeClr val="dk1"/>
                </a:solidFill>
                <a:latin typeface="Times New Roman"/>
                <a:ea typeface="Times New Roman"/>
                <a:cs typeface="Times New Roman"/>
                <a:sym typeface="Times New Roman"/>
              </a:rPr>
              <a:t>Los norteños argumentaron que los esclavos no eran libres y por lo tanto no podían ser contados hacia la representación, sino que debían contar para los impuestos.</a:t>
            </a:r>
          </a:p>
        </p:txBody>
      </p:sp>
      <p:sp>
        <p:nvSpPr>
          <p:cNvPr id="162" name="Shape 162"/>
          <p:cNvSpPr txBox="1"/>
          <p:nvPr/>
        </p:nvSpPr>
        <p:spPr>
          <a:xfrm>
            <a:off x="3429000" y="4722812"/>
            <a:ext cx="5181600" cy="922337"/>
          </a:xfrm>
          <a:prstGeom prst="rect">
            <a:avLst/>
          </a:prstGeom>
          <a:noFill/>
          <a:ln>
            <a:noFill/>
          </a:ln>
        </p:spPr>
        <p:txBody>
          <a:bodyPr lIns="91425" tIns="45700" rIns="91425" bIns="45700" anchor="t" anchorCtr="0">
            <a:noAutofit/>
          </a:bodyPr>
          <a:lstStyle/>
          <a:p>
            <a:pPr marL="0" marR="0" lvl="0" indent="0" algn="l" rtl="0">
              <a:lnSpc>
                <a:spcPct val="90000"/>
              </a:lnSpc>
              <a:spcBef>
                <a:spcPts val="0"/>
              </a:spcBef>
              <a:spcAft>
                <a:spcPts val="0"/>
              </a:spcAft>
              <a:buClr>
                <a:schemeClr val="dk1"/>
              </a:buClr>
              <a:buSzPct val="25000"/>
              <a:buFont typeface="Times New Roman"/>
              <a:buNone/>
            </a:pPr>
            <a:r>
              <a:rPr lang="en-US" sz="2000" b="1">
                <a:solidFill>
                  <a:schemeClr val="dk1"/>
                </a:solidFill>
                <a:latin typeface="Times New Roman"/>
                <a:ea typeface="Times New Roman"/>
                <a:cs typeface="Times New Roman"/>
                <a:sym typeface="Times New Roman"/>
              </a:rPr>
              <a:t>Se alcanzó un compromiso: tres de cada cinco esclavos serían contados con fines de representación e impuestos.</a:t>
            </a:r>
          </a:p>
        </p:txBody>
      </p:sp>
      <p:pic>
        <p:nvPicPr>
          <p:cNvPr id="163" name="Shape 163"/>
          <p:cNvPicPr preferRelativeResize="0"/>
          <p:nvPr/>
        </p:nvPicPr>
        <p:blipFill rotWithShape="1">
          <a:blip r:embed="rId3">
            <a:alphaModFix/>
          </a:blip>
          <a:srcRect/>
          <a:stretch/>
        </p:blipFill>
        <p:spPr>
          <a:xfrm>
            <a:off x="204786" y="2819400"/>
            <a:ext cx="3008311" cy="3741737"/>
          </a:xfrm>
          <a:prstGeom prst="rect">
            <a:avLst/>
          </a:prstGeom>
          <a:noFill/>
          <a:ln>
            <a:noFill/>
          </a:ln>
        </p:spPr>
      </p:pic>
      <p:sp>
        <p:nvSpPr>
          <p:cNvPr id="164" name="Shape 164"/>
          <p:cNvSpPr txBox="1"/>
          <p:nvPr/>
        </p:nvSpPr>
        <p:spPr>
          <a:xfrm>
            <a:off x="2043111" y="2819400"/>
            <a:ext cx="1165224" cy="3827461"/>
          </a:xfrm>
          <a:prstGeom prst="rect">
            <a:avLst/>
          </a:prstGeom>
          <a:solidFill>
            <a:schemeClr val="accent1">
              <a:alpha val="51764"/>
            </a:schemeClr>
          </a:solidFill>
          <a:ln w="22225" cap="flat" cmpd="sng">
            <a:solidFill>
              <a:srgbClr val="7E0000"/>
            </a:solidFill>
            <a:prstDash val="solid"/>
            <a:miter/>
            <a:headEnd type="none" w="med" len="med"/>
            <a:tailEnd type="none" w="med" len="med"/>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Times New Roman"/>
              <a:ea typeface="Times New Roman"/>
              <a:cs typeface="Times New Roman"/>
              <a:sym typeface="Times New Roman"/>
            </a:endParaRPr>
          </a:p>
        </p:txBody>
      </p:sp>
      <p:sp>
        <p:nvSpPr>
          <p:cNvPr id="165" name="Shape 165"/>
          <p:cNvSpPr/>
          <p:nvPr/>
        </p:nvSpPr>
        <p:spPr>
          <a:xfrm>
            <a:off x="577850" y="0"/>
            <a:ext cx="2895600" cy="2420937"/>
          </a:xfrm>
          <a:prstGeom prst="cloudCallout">
            <a:avLst>
              <a:gd name="adj1" fmla="val 5397"/>
              <a:gd name="adj2" fmla="val 24780"/>
            </a:avLst>
          </a:prstGeom>
          <a:solidFill>
            <a:schemeClr val="accent1"/>
          </a:solidFill>
          <a:ln w="22225" cap="flat" cmpd="sng">
            <a:solidFill>
              <a:srgbClr val="7E0000"/>
            </a:solidFill>
            <a:prstDash val="solid"/>
            <a:miter/>
            <a:headEnd type="none" w="med" len="med"/>
            <a:tailEnd type="none" w="med" len="med"/>
          </a:ln>
        </p:spPr>
        <p:txBody>
          <a:bodyPr lIns="91425" tIns="45700" rIns="91425" bIns="45700" anchor="ctr" anchorCtr="0">
            <a:noAutofit/>
          </a:bodyPr>
          <a:lstStyle/>
          <a:p>
            <a:pPr marL="0" marR="0" lvl="0" indent="0" algn="ctr" rtl="0">
              <a:lnSpc>
                <a:spcPct val="100000"/>
              </a:lnSpc>
              <a:spcBef>
                <a:spcPts val="0"/>
              </a:spcBef>
              <a:spcAft>
                <a:spcPts val="0"/>
              </a:spcAft>
              <a:buClr>
                <a:srgbClr val="FFFFFF"/>
              </a:buClr>
              <a:buSzPct val="25000"/>
              <a:buFont typeface="Times New Roman"/>
              <a:buNone/>
            </a:pPr>
            <a:r>
              <a:rPr lang="en-US" sz="3200">
                <a:solidFill>
                  <a:srgbClr val="FFFFFF"/>
                </a:solidFill>
                <a:latin typeface="Times New Roman"/>
                <a:ea typeface="Times New Roman"/>
                <a:cs typeface="Times New Roman"/>
                <a:sym typeface="Times New Roman"/>
              </a:rPr>
              <a:t>¡Yo cuento!</a:t>
            </a:r>
          </a:p>
        </p:txBody>
      </p:sp>
      <p:sp>
        <p:nvSpPr>
          <p:cNvPr id="166" name="Shape 166"/>
          <p:cNvSpPr/>
          <p:nvPr/>
        </p:nvSpPr>
        <p:spPr>
          <a:xfrm>
            <a:off x="3294062" y="1985961"/>
            <a:ext cx="2895600" cy="2420937"/>
          </a:xfrm>
          <a:prstGeom prst="cloudCallout">
            <a:avLst>
              <a:gd name="adj1" fmla="val -521"/>
              <a:gd name="adj2" fmla="val 21300"/>
            </a:avLst>
          </a:prstGeom>
          <a:solidFill>
            <a:schemeClr val="accent1"/>
          </a:solidFill>
          <a:ln w="22225" cap="flat" cmpd="sng">
            <a:solidFill>
              <a:srgbClr val="7E0000"/>
            </a:solidFill>
            <a:prstDash val="solid"/>
            <a:miter/>
            <a:headEnd type="none" w="med" len="med"/>
            <a:tailEnd type="none" w="med" len="med"/>
          </a:ln>
        </p:spPr>
        <p:txBody>
          <a:bodyPr lIns="91425" tIns="45700" rIns="91425" bIns="45700" anchor="ctr" anchorCtr="0">
            <a:noAutofit/>
          </a:bodyPr>
          <a:lstStyle/>
          <a:p>
            <a:pPr marL="0" marR="0" lvl="0" indent="0" algn="ctr" rtl="0">
              <a:lnSpc>
                <a:spcPct val="100000"/>
              </a:lnSpc>
              <a:spcBef>
                <a:spcPts val="0"/>
              </a:spcBef>
              <a:spcAft>
                <a:spcPts val="0"/>
              </a:spcAft>
              <a:buClr>
                <a:srgbClr val="FFFFFF"/>
              </a:buClr>
              <a:buSzPct val="25000"/>
              <a:buFont typeface="Times New Roman"/>
              <a:buNone/>
            </a:pPr>
            <a:r>
              <a:rPr lang="en-US" sz="3200">
                <a:solidFill>
                  <a:srgbClr val="FFFFFF"/>
                </a:solidFill>
                <a:latin typeface="Times New Roman"/>
                <a:ea typeface="Times New Roman"/>
                <a:cs typeface="Times New Roman"/>
                <a:sym typeface="Times New Roman"/>
              </a:rPr>
              <a:t>No lo hago, oh no!</a:t>
            </a:r>
          </a:p>
        </p:txBody>
      </p:sp>
    </p:spTree>
  </p:cSld>
  <p:clrMapOvr>
    <a:masterClrMapping/>
  </p:clrMapOvr>
  <p:transition spd="slow">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70"/>
        <p:cNvGrpSpPr/>
        <p:nvPr/>
      </p:nvGrpSpPr>
      <p:grpSpPr>
        <a:xfrm>
          <a:off x="0" y="0"/>
          <a:ext cx="0" cy="0"/>
          <a:chOff x="0" y="0"/>
          <a:chExt cx="0" cy="0"/>
        </a:xfrm>
      </p:grpSpPr>
      <p:sp>
        <p:nvSpPr>
          <p:cNvPr id="171" name="Shape 171"/>
          <p:cNvSpPr txBox="1">
            <a:spLocks noGrp="1"/>
          </p:cNvSpPr>
          <p:nvPr>
            <p:ph type="title"/>
          </p:nvPr>
        </p:nvSpPr>
        <p:spPr>
          <a:xfrm>
            <a:off x="345300" y="439850"/>
            <a:ext cx="2484600" cy="903900"/>
          </a:xfrm>
          <a:prstGeom prst="rect">
            <a:avLst/>
          </a:prstGeom>
          <a:noFill/>
          <a:ln>
            <a:noFill/>
          </a:ln>
        </p:spPr>
        <p:txBody>
          <a:bodyPr lIns="91425" tIns="45700" rIns="91425" bIns="45700" anchor="b" anchorCtr="0">
            <a:noAutofit/>
          </a:bodyPr>
          <a:lstStyle/>
          <a:p>
            <a:pPr marL="0" marR="0" lvl="0" indent="0" algn="ctr" rtl="0">
              <a:lnSpc>
                <a:spcPct val="100000"/>
              </a:lnSpc>
              <a:spcBef>
                <a:spcPts val="0"/>
              </a:spcBef>
              <a:spcAft>
                <a:spcPts val="0"/>
              </a:spcAft>
              <a:buClr>
                <a:srgbClr val="262626"/>
              </a:buClr>
              <a:buSzPct val="25000"/>
              <a:buFont typeface="Impact"/>
              <a:buNone/>
            </a:pPr>
            <a:r>
              <a:rPr lang="en-US" sz="4900" b="1"/>
              <a:t>Cierre</a:t>
            </a:r>
          </a:p>
        </p:txBody>
      </p:sp>
      <p:sp>
        <p:nvSpPr>
          <p:cNvPr id="172" name="Shape 172"/>
          <p:cNvSpPr txBox="1">
            <a:spLocks noGrp="1"/>
          </p:cNvSpPr>
          <p:nvPr>
            <p:ph type="body" idx="1"/>
          </p:nvPr>
        </p:nvSpPr>
        <p:spPr>
          <a:xfrm>
            <a:off x="457200" y="1343750"/>
            <a:ext cx="8229600" cy="4495800"/>
          </a:xfrm>
          <a:prstGeom prst="rect">
            <a:avLst/>
          </a:prstGeom>
          <a:noFill/>
          <a:ln>
            <a:noFill/>
          </a:ln>
        </p:spPr>
        <p:txBody>
          <a:bodyPr lIns="91425" tIns="45700" rIns="91425" bIns="45700" anchor="t" anchorCtr="0">
            <a:noAutofit/>
          </a:bodyPr>
          <a:lstStyle/>
          <a:p>
            <a:pPr marL="0" marR="0" lvl="0" indent="-69850" algn="l" rtl="0">
              <a:lnSpc>
                <a:spcPct val="90000"/>
              </a:lnSpc>
              <a:spcBef>
                <a:spcPts val="560"/>
              </a:spcBef>
              <a:spcAft>
                <a:spcPts val="0"/>
              </a:spcAft>
              <a:buClr>
                <a:schemeClr val="dk1"/>
              </a:buClr>
              <a:buSzPct val="36666"/>
              <a:buFont typeface="Arial"/>
              <a:buNone/>
            </a:pPr>
            <a:r>
              <a:rPr lang="en-US" sz="3000" b="1">
                <a:solidFill>
                  <a:srgbClr val="000000"/>
                </a:solidFill>
              </a:rPr>
              <a:t>¿Cuál fue el desacuerdo entre el Norte y el Sur sobre los esclavos?</a:t>
            </a:r>
          </a:p>
          <a:p>
            <a:pPr marL="0" marR="0" lvl="0" indent="-69850" algn="l" rtl="0">
              <a:lnSpc>
                <a:spcPct val="90000"/>
              </a:lnSpc>
              <a:spcBef>
                <a:spcPts val="560"/>
              </a:spcBef>
              <a:spcAft>
                <a:spcPts val="0"/>
              </a:spcAft>
              <a:buClr>
                <a:schemeClr val="dk1"/>
              </a:buClr>
              <a:buSzPct val="36666"/>
              <a:buFont typeface="Arial"/>
              <a:buNone/>
            </a:pPr>
            <a:endParaRPr sz="3000" b="1">
              <a:solidFill>
                <a:srgbClr val="000000"/>
              </a:solidFill>
            </a:endParaRPr>
          </a:p>
          <a:p>
            <a:pPr marL="0" marR="0" lvl="0" indent="-69850" algn="l" rtl="0">
              <a:lnSpc>
                <a:spcPct val="90000"/>
              </a:lnSpc>
              <a:spcBef>
                <a:spcPts val="560"/>
              </a:spcBef>
              <a:spcAft>
                <a:spcPts val="0"/>
              </a:spcAft>
              <a:buClr>
                <a:schemeClr val="dk1"/>
              </a:buClr>
              <a:buSzPct val="36666"/>
              <a:buFont typeface="Arial"/>
              <a:buNone/>
            </a:pPr>
            <a:endParaRPr sz="3000" b="1">
              <a:solidFill>
                <a:srgbClr val="000000"/>
              </a:solidFill>
            </a:endParaRPr>
          </a:p>
          <a:p>
            <a:pPr marL="0" marR="0" lvl="0" indent="-69850" algn="l" rtl="0">
              <a:lnSpc>
                <a:spcPct val="90000"/>
              </a:lnSpc>
              <a:spcBef>
                <a:spcPts val="560"/>
              </a:spcBef>
              <a:spcAft>
                <a:spcPts val="0"/>
              </a:spcAft>
              <a:buClr>
                <a:schemeClr val="dk1"/>
              </a:buClr>
              <a:buSzPct val="36666"/>
              <a:buFont typeface="Arial"/>
              <a:buNone/>
            </a:pPr>
            <a:r>
              <a:rPr lang="en-US" sz="3000" b="1">
                <a:solidFill>
                  <a:srgbClr val="000000"/>
                </a:solidFill>
              </a:rPr>
              <a:t>¿Cómo se resolvió el desacuerdo sobre la esclavitud?</a:t>
            </a:r>
          </a:p>
          <a:p>
            <a:pPr marL="0" marR="0" lvl="0" indent="0" algn="l" rtl="0">
              <a:lnSpc>
                <a:spcPct val="90000"/>
              </a:lnSpc>
              <a:spcBef>
                <a:spcPts val="560"/>
              </a:spcBef>
              <a:spcAft>
                <a:spcPts val="0"/>
              </a:spcAft>
              <a:buNone/>
            </a:pPr>
            <a:endParaRPr sz="3000" b="1">
              <a:solidFill>
                <a:srgbClr val="000000"/>
              </a:solidFill>
            </a:endParaRPr>
          </a:p>
        </p:txBody>
      </p:sp>
    </p:spTree>
  </p:cSld>
  <p:clrMapOvr>
    <a:masterClrMapping/>
  </p:clrMapOvr>
  <p:transition spd="slow">
    <p:fade/>
  </p:transition>
</p:sld>
</file>

<file path=ppt/theme/theme1.xml><?xml version="1.0" encoding="utf-8"?>
<a:theme xmlns:a="http://schemas.openxmlformats.org/drawingml/2006/main" name="1_NewsPrint">
  <a:themeElements>
    <a:clrScheme name="NewsPrint">
      <a:dk1>
        <a:srgbClr val="000000"/>
      </a:dk1>
      <a:lt1>
        <a:srgbClr val="FFFFFF"/>
      </a:lt1>
      <a:dk2>
        <a:srgbClr val="303030"/>
      </a:dk2>
      <a:lt2>
        <a:srgbClr val="DEDEE0"/>
      </a:lt2>
      <a:accent1>
        <a:srgbClr val="AD0101"/>
      </a:accent1>
      <a:accent2>
        <a:srgbClr val="726056"/>
      </a:accent2>
      <a:accent3>
        <a:srgbClr val="AC956E"/>
      </a:accent3>
      <a:accent4>
        <a:srgbClr val="808DA9"/>
      </a:accent4>
      <a:accent5>
        <a:srgbClr val="424E5B"/>
      </a:accent5>
      <a:accent6>
        <a:srgbClr val="730E00"/>
      </a:accent6>
      <a:hlink>
        <a:srgbClr val="D26900"/>
      </a:hlink>
      <a:folHlink>
        <a:srgbClr val="D89243"/>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NewsPrint">
  <a:themeElements>
    <a:clrScheme name="NewsPrint">
      <a:dk1>
        <a:srgbClr val="000000"/>
      </a:dk1>
      <a:lt1>
        <a:srgbClr val="FFFFFF"/>
      </a:lt1>
      <a:dk2>
        <a:srgbClr val="303030"/>
      </a:dk2>
      <a:lt2>
        <a:srgbClr val="DEDEE0"/>
      </a:lt2>
      <a:accent1>
        <a:srgbClr val="AD0101"/>
      </a:accent1>
      <a:accent2>
        <a:srgbClr val="726056"/>
      </a:accent2>
      <a:accent3>
        <a:srgbClr val="AC956E"/>
      </a:accent3>
      <a:accent4>
        <a:srgbClr val="808DA9"/>
      </a:accent4>
      <a:accent5>
        <a:srgbClr val="424E5B"/>
      </a:accent5>
      <a:accent6>
        <a:srgbClr val="730E00"/>
      </a:accent6>
      <a:hlink>
        <a:srgbClr val="D26900"/>
      </a:hlink>
      <a:folHlink>
        <a:srgbClr val="D89243"/>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5_NewsPrint">
  <a:themeElements>
    <a:clrScheme name="NewsPrint">
      <a:dk1>
        <a:srgbClr val="000000"/>
      </a:dk1>
      <a:lt1>
        <a:srgbClr val="FFFFFF"/>
      </a:lt1>
      <a:dk2>
        <a:srgbClr val="303030"/>
      </a:dk2>
      <a:lt2>
        <a:srgbClr val="DEDEE0"/>
      </a:lt2>
      <a:accent1>
        <a:srgbClr val="AD0101"/>
      </a:accent1>
      <a:accent2>
        <a:srgbClr val="726056"/>
      </a:accent2>
      <a:accent3>
        <a:srgbClr val="AC956E"/>
      </a:accent3>
      <a:accent4>
        <a:srgbClr val="808DA9"/>
      </a:accent4>
      <a:accent5>
        <a:srgbClr val="424E5B"/>
      </a:accent5>
      <a:accent6>
        <a:srgbClr val="730E00"/>
      </a:accent6>
      <a:hlink>
        <a:srgbClr val="D26900"/>
      </a:hlink>
      <a:folHlink>
        <a:srgbClr val="D89243"/>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748</Words>
  <Application>Microsoft Office PowerPoint</Application>
  <PresentationFormat>On-screen Show (4:3)</PresentationFormat>
  <Paragraphs>59</Paragraphs>
  <Slides>9</Slides>
  <Notes>9</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9</vt:i4>
      </vt:variant>
    </vt:vector>
  </HeadingPairs>
  <TitlesOfParts>
    <vt:vector size="17" baseType="lpstr">
      <vt:lpstr>Arial</vt:lpstr>
      <vt:lpstr>Calibri</vt:lpstr>
      <vt:lpstr>Impact</vt:lpstr>
      <vt:lpstr>Times New Roman</vt:lpstr>
      <vt:lpstr>Verdana</vt:lpstr>
      <vt:lpstr>1_NewsPrint</vt:lpstr>
      <vt:lpstr>NewsPrint</vt:lpstr>
      <vt:lpstr>5_NewsPrint</vt:lpstr>
      <vt:lpstr>PowerPoint Presentation</vt:lpstr>
      <vt:lpstr>Objetivo: Evaluar los principales debates, sobre la esclavitud, que se produjeron al redactar la Constitución.</vt:lpstr>
      <vt:lpstr>PowerPoint Presentation</vt:lpstr>
      <vt:lpstr>Pasos: Lee el texto. Enumere los hechos claves sobre cada plan en el organizador gráfico. Resaltar las similitudes entre los planes.</vt:lpstr>
      <vt:lpstr>Esclavitud y Población 22. Cuando los delegados se reunieron para la Convención Constitucional, la trata de esclavos era una cuestión importante. 23. Los delegados de los estados del Sur querían asegurarse de que la nueva Constitución no aboliera la esclavitud ni interfiriese en la trata de esclavos. 24. Los delegados de los estados del norte sabían que no podían abolir la esclavitud, pero querían límites a la trata de esclavos. 25. Su compromiso era aceptar no hacer ninguna ley relacionada con la esclavitud o la trata de esclavos durante los próximos veinte años. 26. Posteriormente, se podría volver a examinar la cuestión. 27. Otro tema importante relacionado con la esclavitud que enfrentaron los autores de la Constitución fue la población. 28. A lo largo de los debates de la Convención Constitucional, se planteó la cuestión de un gobierno basado en la población de los estados. 29. Los estados del norte, que en su mayoría estaban libres de esclavos, creían que como un esclavo no podía votar, no debían contar como parte de la población. 30. Los Estados del Sur, sin embargo, creían que como los esclavos formaban parte de su vida cotidiana y su bienestar económico, debían considerarse parte de la población. 31. Roger Sherman, un delegado de Connecticut, propuso un compromiso que finalmente fue acordado tanto por los estados del Norte como del Sur. 32. Cada esclavo contaría como 3/5 de una persona cuando se contaba la población para determinar el número de representantes que cada estado recibiría en el gobierno.</vt:lpstr>
      <vt:lpstr>Pasos: Lee el texto. Enumere los hechos claves sobre cada plan en el organizador gráfico. Resaltar las similitudes entre los planes.</vt:lpstr>
      <vt:lpstr>El Compromiso del Comercio de Esclavos</vt:lpstr>
      <vt:lpstr>El compromiso 3/5</vt:lpstr>
      <vt:lpstr>Cierre</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Terrilyn</dc:creator>
  <cp:lastModifiedBy>Microsoft account</cp:lastModifiedBy>
  <cp:revision>1</cp:revision>
  <dcterms:modified xsi:type="dcterms:W3CDTF">2016-11-26T23:59:20Z</dcterms:modified>
</cp:coreProperties>
</file>